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1" r:id="rId4"/>
  </p:sldMasterIdLst>
  <p:notesMasterIdLst>
    <p:notesMasterId r:id="rId32"/>
  </p:notesMasterIdLst>
  <p:sldIdLst>
    <p:sldId id="2147197974" r:id="rId5"/>
    <p:sldId id="1099" r:id="rId6"/>
    <p:sldId id="1101" r:id="rId7"/>
    <p:sldId id="2147197966" r:id="rId8"/>
    <p:sldId id="2147197971" r:id="rId9"/>
    <p:sldId id="2147197972" r:id="rId10"/>
    <p:sldId id="2147197969" r:id="rId11"/>
    <p:sldId id="2147197967" r:id="rId12"/>
    <p:sldId id="2147197968" r:id="rId13"/>
    <p:sldId id="257" r:id="rId14"/>
    <p:sldId id="2147197227" r:id="rId15"/>
    <p:sldId id="2147197730" r:id="rId16"/>
    <p:sldId id="327" r:id="rId17"/>
    <p:sldId id="2147197983" r:id="rId18"/>
    <p:sldId id="2147197729" r:id="rId19"/>
    <p:sldId id="2147197733" r:id="rId20"/>
    <p:sldId id="2147197734" r:id="rId21"/>
    <p:sldId id="2147197735" r:id="rId22"/>
    <p:sldId id="2147197744" r:id="rId23"/>
    <p:sldId id="2147197745" r:id="rId24"/>
    <p:sldId id="2147197985" r:id="rId25"/>
    <p:sldId id="2147197986" r:id="rId26"/>
    <p:sldId id="2147197740" r:id="rId27"/>
    <p:sldId id="280" r:id="rId28"/>
    <p:sldId id="336" r:id="rId29"/>
    <p:sldId id="2147197984" r:id="rId30"/>
    <p:sldId id="284" r:id="rId31"/>
  </p:sldIdLst>
  <p:sldSz cx="12192000" cy="6858000"/>
  <p:notesSz cx="6858000" cy="9144000"/>
  <p:embeddedFontLst>
    <p:embeddedFont>
      <p:font typeface="ADLaM Display" panose="020F0502020204030204" pitchFamily="2" charset="0"/>
      <p:regular r:id="rId33"/>
    </p:embeddedFont>
    <p:embeddedFont>
      <p:font typeface="ITC Clearface" panose="020B0604020202020204" charset="0"/>
      <p:regular r:id="rId34"/>
      <p:italic r:id="rId35"/>
    </p:embeddedFont>
  </p:embeddedFontLst>
  <p:defaultTextStyle>
    <a:defPPr>
      <a:defRPr lang="nb-NO"/>
    </a:defPPr>
    <a:lvl1pPr marL="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0B63"/>
    <a:srgbClr val="DAD9FF"/>
    <a:srgbClr val="FF6202"/>
    <a:srgbClr val="D4EC8E"/>
    <a:srgbClr val="FFCCED"/>
    <a:srgbClr val="FFF5EE"/>
    <a:srgbClr val="CDB9FC"/>
    <a:srgbClr val="FFD9B1"/>
    <a:srgbClr val="7800F0"/>
    <a:srgbClr val="CFFF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85B780-5703-46C6-9080-3100E874D3BB}" v="412" dt="2026-01-15T13:48:21.3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7AEB6-7A8C-4926-A358-B9D327F70D28}" type="datetimeFigureOut">
              <a:rPr lang="nb-NO" smtClean="0"/>
              <a:t>16.01.2026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0E16C-C56A-455D-9FF0-F63B1E55572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3371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C0208-8A97-4E85-AF16-9AA40B479246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73767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å være deres kunnskapspartner – både når det gjelder nye teknologier, energisystemer, klimaomstilling og bærekraftig arealbruk.</a:t>
            </a:r>
          </a:p>
          <a:p>
            <a:endParaRPr lang="nb-NO" dirty="0"/>
          </a:p>
          <a:p>
            <a:r>
              <a:rPr lang="nb-NO" dirty="0"/>
              <a:t>universitet kan få: reelle problemstillinger, forankret i virkelige behov. Det gjør forskningen vår bedre, mer relevant – og mer nyttig for samfunnet.</a:t>
            </a:r>
          </a:p>
          <a:p>
            <a:endParaRPr lang="nb-NO" dirty="0"/>
          </a:p>
          <a:p>
            <a:r>
              <a:rPr lang="nb-NO" dirty="0"/>
              <a:t>Dette er et partnerskap basert på tillit, faglighet og felles ambisjon om å utvikle Grenland på en kunnskapsbasert og bærekraftig måte. Vi i USN er klare til å bidra.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0E16C-C56A-455D-9FF0-F63B1E55572D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468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C0208-8A97-4E85-AF16-9AA40B479246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0688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0E16C-C56A-455D-9FF0-F63B1E55572D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3154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800" dirty="0"/>
              <a:t>synergier mellom akademia (som USN), industri, og det politiske landskapet.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0E16C-C56A-455D-9FF0-F63B1E55572D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68259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Ulikt hvem som bidrar avhengig av tema.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0E16C-C56A-455D-9FF0-F63B1E55572D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9810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5C604-F2C6-4F45-540D-ED8610A37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8CB76C42-7303-6EF5-AF56-98078AC241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3210463F-5F37-B4D5-240E-A3AF709E14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3C14562-46C6-B05D-58B3-3DA9CA29C2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0E16C-C56A-455D-9FF0-F63B1E55572D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0593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E9A47-949B-75F9-A6D5-0F17F7510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10F301DB-BB53-EB80-D8F2-B0607B8E75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666D0D7A-6BD6-5AE6-CCB7-719EDE4A01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BD08B23-FF32-C211-3572-0FB02B3D57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0E16C-C56A-455D-9FF0-F63B1E55572D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4576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C254E-35F7-0ED1-E82A-B2B0CB823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E98B75CA-4418-987D-47B2-260A3C0C5E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62BF7DDC-5F81-600F-ADAD-FF9FC8644C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E2157AB-46F4-4DC1-D5F9-88398A2300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0E16C-C56A-455D-9FF0-F63B1E55572D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9391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3C741-F753-F88C-AA26-78E0493EC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B73A5C56-F652-C5B8-5772-D453C1B1C0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3A9B1E7C-18BD-6E6A-14B1-723B4801F1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.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348A00E-18EF-27A5-309D-E666746E8B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0E16C-C56A-455D-9FF0-F63B1E55572D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421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solidFill>
          <a:srgbClr val="780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B63A5571-9EEC-3B81-E03E-F0B00E64A7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53193" y="4129914"/>
            <a:ext cx="2468609" cy="2728087"/>
          </a:xfrm>
          <a:custGeom>
            <a:avLst/>
            <a:gdLst>
              <a:gd name="connsiteX0" fmla="*/ 112812 w 2468609"/>
              <a:gd name="connsiteY0" fmla="*/ 0 h 2728087"/>
              <a:gd name="connsiteX1" fmla="*/ 1820368 w 2468609"/>
              <a:gd name="connsiteY1" fmla="*/ 426847 h 2728087"/>
              <a:gd name="connsiteX2" fmla="*/ 2424416 w 2468609"/>
              <a:gd name="connsiteY2" fmla="*/ 1527175 h 2728087"/>
              <a:gd name="connsiteX3" fmla="*/ 2024105 w 2468609"/>
              <a:gd name="connsiteY3" fmla="*/ 2728087 h 2728087"/>
              <a:gd name="connsiteX4" fmla="*/ 0 w 2468609"/>
              <a:gd name="connsiteY4" fmla="*/ 2728087 h 2728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8609" h="2728087">
                <a:moveTo>
                  <a:pt x="112812" y="0"/>
                </a:moveTo>
                <a:lnTo>
                  <a:pt x="1820368" y="426847"/>
                </a:lnTo>
                <a:cubicBezTo>
                  <a:pt x="2303758" y="547688"/>
                  <a:pt x="2581968" y="1054481"/>
                  <a:pt x="2424416" y="1527175"/>
                </a:cubicBezTo>
                <a:lnTo>
                  <a:pt x="2024105" y="2728087"/>
                </a:lnTo>
                <a:lnTo>
                  <a:pt x="0" y="272808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200">
                <a:solidFill>
                  <a:srgbClr val="020000"/>
                </a:solidFill>
                <a:latin typeface="+mn-lt"/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79706AD2-B2C4-E800-F98D-A308C1B2C4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3588" y="3827400"/>
            <a:ext cx="4002417" cy="3030601"/>
          </a:xfrm>
          <a:custGeom>
            <a:avLst/>
            <a:gdLst>
              <a:gd name="connsiteX0" fmla="*/ 1414002 w 4002417"/>
              <a:gd name="connsiteY0" fmla="*/ 0 h 3030601"/>
              <a:gd name="connsiteX1" fmla="*/ 2686937 w 4002417"/>
              <a:gd name="connsiteY1" fmla="*/ 0 h 3030601"/>
              <a:gd name="connsiteX2" fmla="*/ 2894404 w 4002417"/>
              <a:gd name="connsiteY2" fmla="*/ 25527 h 3030601"/>
              <a:gd name="connsiteX3" fmla="*/ 4002417 w 4002417"/>
              <a:gd name="connsiteY3" fmla="*/ 302514 h 3030601"/>
              <a:gd name="connsiteX4" fmla="*/ 3889603 w 4002417"/>
              <a:gd name="connsiteY4" fmla="*/ 3030601 h 3030601"/>
              <a:gd name="connsiteX5" fmla="*/ 306485 w 4002417"/>
              <a:gd name="connsiteY5" fmla="*/ 3030601 h 3030601"/>
              <a:gd name="connsiteX6" fmla="*/ 43908 w 4002417"/>
              <a:gd name="connsiteY6" fmla="*/ 2242947 h 3030601"/>
              <a:gd name="connsiteX7" fmla="*/ 90330 w 4002417"/>
              <a:gd name="connsiteY7" fmla="*/ 1589913 h 3030601"/>
              <a:gd name="connsiteX8" fmla="*/ 648909 w 4002417"/>
              <a:gd name="connsiteY8" fmla="*/ 472821 h 3030601"/>
              <a:gd name="connsiteX9" fmla="*/ 1414002 w 4002417"/>
              <a:gd name="connsiteY9" fmla="*/ 0 h 3030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02417" h="3030601">
                <a:moveTo>
                  <a:pt x="1414002" y="0"/>
                </a:moveTo>
                <a:lnTo>
                  <a:pt x="2686937" y="0"/>
                </a:lnTo>
                <a:cubicBezTo>
                  <a:pt x="2756855" y="0"/>
                  <a:pt x="2826582" y="8572"/>
                  <a:pt x="2894404" y="25527"/>
                </a:cubicBezTo>
                <a:lnTo>
                  <a:pt x="4002417" y="302514"/>
                </a:lnTo>
                <a:lnTo>
                  <a:pt x="3889603" y="3030601"/>
                </a:lnTo>
                <a:lnTo>
                  <a:pt x="306485" y="3030601"/>
                </a:lnTo>
                <a:lnTo>
                  <a:pt x="43908" y="2242947"/>
                </a:lnTo>
                <a:cubicBezTo>
                  <a:pt x="-27851" y="2027745"/>
                  <a:pt x="-11150" y="1792795"/>
                  <a:pt x="90330" y="1589913"/>
                </a:cubicBezTo>
                <a:lnTo>
                  <a:pt x="648909" y="472821"/>
                </a:lnTo>
                <a:cubicBezTo>
                  <a:pt x="793761" y="183070"/>
                  <a:pt x="1090007" y="0"/>
                  <a:pt x="1414002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sz="200">
                <a:solidFill>
                  <a:srgbClr val="010000"/>
                </a:solidFill>
                <a:latin typeface="+mn-lt"/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8D89FC5B-AFFC-5ECA-520E-259A3D9493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66006" y="317213"/>
            <a:ext cx="2725995" cy="6540789"/>
          </a:xfrm>
          <a:custGeom>
            <a:avLst/>
            <a:gdLst>
              <a:gd name="connsiteX0" fmla="*/ 2390724 w 2725995"/>
              <a:gd name="connsiteY0" fmla="*/ 145 h 6540789"/>
              <a:gd name="connsiteX1" fmla="*/ 2520848 w 2725995"/>
              <a:gd name="connsiteY1" fmla="*/ 6639 h 6540789"/>
              <a:gd name="connsiteX2" fmla="*/ 2725995 w 2725995"/>
              <a:gd name="connsiteY2" fmla="*/ 30741 h 6540789"/>
              <a:gd name="connsiteX3" fmla="*/ 2725995 w 2725995"/>
              <a:gd name="connsiteY3" fmla="*/ 6540789 h 6540789"/>
              <a:gd name="connsiteX4" fmla="*/ 1911270 w 2725995"/>
              <a:gd name="connsiteY4" fmla="*/ 6540789 h 6540789"/>
              <a:gd name="connsiteX5" fmla="*/ 2311602 w 2725995"/>
              <a:gd name="connsiteY5" fmla="*/ 5339814 h 6540789"/>
              <a:gd name="connsiteX6" fmla="*/ 1707555 w 2725995"/>
              <a:gd name="connsiteY6" fmla="*/ 4239486 h 6540789"/>
              <a:gd name="connsiteX7" fmla="*/ 0 w 2725995"/>
              <a:gd name="connsiteY7" fmla="*/ 3812639 h 6540789"/>
              <a:gd name="connsiteX8" fmla="*/ 39818 w 2725995"/>
              <a:gd name="connsiteY8" fmla="*/ 2850424 h 6540789"/>
              <a:gd name="connsiteX9" fmla="*/ 224931 w 2725995"/>
              <a:gd name="connsiteY9" fmla="*/ 2319183 h 6540789"/>
              <a:gd name="connsiteX10" fmla="*/ 1622840 w 2725995"/>
              <a:gd name="connsiteY10" fmla="*/ 399323 h 6540789"/>
              <a:gd name="connsiteX11" fmla="*/ 2390724 w 2725995"/>
              <a:gd name="connsiteY11" fmla="*/ 145 h 654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25995" h="6540789">
                <a:moveTo>
                  <a:pt x="2390724" y="145"/>
                </a:moveTo>
                <a:cubicBezTo>
                  <a:pt x="2433847" y="-600"/>
                  <a:pt x="2477308" y="1528"/>
                  <a:pt x="2520848" y="6639"/>
                </a:cubicBezTo>
                <a:lnTo>
                  <a:pt x="2725995" y="30741"/>
                </a:lnTo>
                <a:lnTo>
                  <a:pt x="2725995" y="6540789"/>
                </a:lnTo>
                <a:lnTo>
                  <a:pt x="1911270" y="6540789"/>
                </a:lnTo>
                <a:lnTo>
                  <a:pt x="2311602" y="5339814"/>
                </a:lnTo>
                <a:cubicBezTo>
                  <a:pt x="2469154" y="4867120"/>
                  <a:pt x="2190945" y="4360326"/>
                  <a:pt x="1707555" y="4239486"/>
                </a:cubicBezTo>
                <a:lnTo>
                  <a:pt x="0" y="3812639"/>
                </a:lnTo>
                <a:lnTo>
                  <a:pt x="39818" y="2850424"/>
                </a:lnTo>
                <a:cubicBezTo>
                  <a:pt x="47691" y="2658908"/>
                  <a:pt x="112148" y="2474122"/>
                  <a:pt x="224931" y="2319183"/>
                </a:cubicBezTo>
                <a:lnTo>
                  <a:pt x="1622840" y="399323"/>
                </a:lnTo>
                <a:cubicBezTo>
                  <a:pt x="1803485" y="151293"/>
                  <a:pt x="2088857" y="5358"/>
                  <a:pt x="2390724" y="145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200">
                <a:solidFill>
                  <a:srgbClr val="030000"/>
                </a:solidFill>
                <a:latin typeface="+mn-lt"/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E708751-0B60-6ED4-A81C-49D5282D08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609" y="2317810"/>
            <a:ext cx="7240383" cy="1346523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5250"/>
              </a:lnSpc>
              <a:defRPr sz="4900">
                <a:solidFill>
                  <a:schemeClr val="lt1"/>
                </a:solidFill>
                <a:latin typeface="ITC Clearface" panose="02000603000000000000" pitchFamily="50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CF54F6E-3D94-0592-C561-45E55082BD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609" y="3954463"/>
            <a:ext cx="3435574" cy="77393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050"/>
              </a:lnSpc>
              <a:buNone/>
              <a:defRPr sz="1500">
                <a:solidFill>
                  <a:schemeClr val="lt1"/>
                </a:solidFill>
                <a:latin typeface="+mn-lt"/>
              </a:defRPr>
            </a:lvl1pPr>
            <a:lvl2pPr marL="457154" indent="0" algn="ctr">
              <a:buNone/>
              <a:defRPr sz="2000"/>
            </a:lvl2pPr>
            <a:lvl3pPr marL="914310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2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37F6722-C04E-4D4D-C229-08DB3DA52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fld id="{64CBC530-441B-4DC0-83F7-4DE541F9E853}" type="datetime1">
              <a:rPr lang="nb-NO" smtClean="0"/>
              <a:pPr/>
              <a:t>16.01.2026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1405E2-719A-50B9-65F8-8C8568DE7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-62426"/>
            <a:ext cx="5063949" cy="15389"/>
          </a:xfr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00">
                <a:solidFill>
                  <a:schemeClr val="lt1"/>
                </a:solidFill>
                <a:latin typeface="+mn-lt"/>
              </a:defRPr>
            </a:lvl1pPr>
          </a:lstStyle>
          <a:p>
            <a:r>
              <a:rPr lang="nb-NO"/>
              <a:t>Navn på enhet / fakultet / institutt / presentasjon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ABEF0E4-025F-1CFD-39F9-82DADE3FC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-62426"/>
            <a:ext cx="1223303" cy="15389"/>
          </a:xfr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00">
                <a:solidFill>
                  <a:schemeClr val="lt1"/>
                </a:solidFill>
                <a:latin typeface="+mn-lt"/>
              </a:defRPr>
            </a:lvl1pPr>
          </a:lstStyle>
          <a:p>
            <a:fld id="{F9601797-DC0E-45BC-9A66-B1CCC5925A5F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logo" hidden="1">
            <a:extLst>
              <a:ext uri="{FF2B5EF4-FFF2-40B4-BE49-F238E27FC236}">
                <a16:creationId xmlns:a16="http://schemas.microsoft.com/office/drawing/2014/main" id="{1AE4CD37-5887-112C-5BFB-90F24C813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1608" y="825602"/>
            <a:ext cx="2266348" cy="522128"/>
          </a:xfrm>
          <a:prstGeom prst="rect">
            <a:avLst/>
          </a:prstGeom>
        </p:spPr>
      </p:pic>
      <p:sp>
        <p:nvSpPr>
          <p:cNvPr id="8" name="addin_logo" hidden="1">
            <a:extLst>
              <a:ext uri="{FF2B5EF4-FFF2-40B4-BE49-F238E27FC236}">
                <a16:creationId xmlns:a16="http://schemas.microsoft.com/office/drawing/2014/main" id="{83A215E7-9140-B6D9-0724-F3AE44E60111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>
                <a:latin typeface="+mn-lt"/>
              </a:rPr>
              <a:t>addin_logo</a:t>
            </a:r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404CEFA4-F3EE-205B-70E5-B0531D54F3DF}"/>
              </a:ext>
            </a:extLst>
          </p:cNvPr>
          <p:cNvSpPr/>
          <p:nvPr userDrawn="1"/>
        </p:nvSpPr>
        <p:spPr>
          <a:xfrm>
            <a:off x="448714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+mn-lt"/>
              </a:rPr>
              <a:t>forside1,forside2,forside3,forside4</a:t>
            </a:r>
            <a:endParaRPr lang="nb-NO" sz="800" dirty="0">
              <a:latin typeface="+mn-lt"/>
            </a:endParaRPr>
          </a:p>
        </p:txBody>
      </p:sp>
      <p:sp>
        <p:nvSpPr>
          <p:cNvPr id="10" name="addin_background" hidden="1">
            <a:extLst>
              <a:ext uri="{FF2B5EF4-FFF2-40B4-BE49-F238E27FC236}">
                <a16:creationId xmlns:a16="http://schemas.microsoft.com/office/drawing/2014/main" id="{2E93619A-3168-1CF9-982D-93E4F5183B97}"/>
              </a:ext>
            </a:extLst>
          </p:cNvPr>
          <p:cNvSpPr/>
          <p:nvPr userDrawn="1"/>
        </p:nvSpPr>
        <p:spPr>
          <a:xfrm>
            <a:off x="3832264" y="7249239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>
                <a:latin typeface="+mn-lt"/>
              </a:rPr>
              <a:t>addin_background</a:t>
            </a:r>
            <a:endParaRPr lang="nb-NO" sz="800" dirty="0">
              <a:latin typeface="+mn-lt"/>
            </a:endParaRPr>
          </a:p>
        </p:txBody>
      </p:sp>
      <p:sp>
        <p:nvSpPr>
          <p:cNvPr id="11" name="addin_text" hidden="1">
            <a:extLst>
              <a:ext uri="{FF2B5EF4-FFF2-40B4-BE49-F238E27FC236}">
                <a16:creationId xmlns:a16="http://schemas.microsoft.com/office/drawing/2014/main" id="{4C1F7DF7-A79A-327B-74FB-36A9CA56E244}"/>
              </a:ext>
            </a:extLst>
          </p:cNvPr>
          <p:cNvSpPr/>
          <p:nvPr userDrawn="1"/>
        </p:nvSpPr>
        <p:spPr>
          <a:xfrm>
            <a:off x="5179412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>
                <a:latin typeface="+mn-lt"/>
              </a:rPr>
              <a:t>addin_text</a:t>
            </a:r>
            <a:endParaRPr lang="nb-NO" sz="800" dirty="0">
              <a:latin typeface="+mn-lt"/>
            </a:endParaRP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B81D7BBD-1046-630E-AF8E-2CB8BA5D4FE2}"/>
              </a:ext>
            </a:extLst>
          </p:cNvPr>
          <p:cNvSpPr/>
          <p:nvPr userDrawn="1"/>
        </p:nvSpPr>
        <p:spPr>
          <a:xfrm>
            <a:off x="7873708" y="7249239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>
                <a:latin typeface="+mn-lt"/>
              </a:rPr>
              <a:t>addin_colorbox</a:t>
            </a:r>
            <a:endParaRPr lang="nb-NO" sz="800" dirty="0">
              <a:latin typeface="+mn-lt"/>
            </a:endParaRPr>
          </a:p>
        </p:txBody>
      </p:sp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1E074C6D-6F76-B81E-BC9B-A037FCB9CB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608" y="825602"/>
            <a:ext cx="2266348" cy="522128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  <a:latin typeface="+mn-lt"/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2628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3 bilder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A51CDB-4962-AE92-EC5F-051570145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185B7DD-E435-FD9E-F9D8-C015B4DF5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FE78829-94E5-4F65-AB26-481564DA5966}" type="datetime1">
              <a:rPr lang="nb-NO" smtClean="0"/>
              <a:pPr/>
              <a:t>16.01.2026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1542192-7CB3-6DA1-ACCF-A368B0BEC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nb-NO"/>
              <a:t>Navn på enhet / fakultet / institutt / presentasjon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1162F16-EFE2-A1CB-8110-E383318BB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F9601797-DC0E-45BC-9A66-B1CCC5925A5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24808B39-2E1C-D318-F279-4992524EE7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1609" y="2076704"/>
            <a:ext cx="3429652" cy="247682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FAD778C8-BB99-36DD-4BF0-209C4BF943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609" y="4719484"/>
            <a:ext cx="3429652" cy="106694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50" b="0" i="0" u="none" cap="none">
                <a:solidFill>
                  <a:srgbClr val="000000"/>
                </a:solidFill>
                <a:latin typeface="+mn-lt"/>
              </a:defRPr>
            </a:lvl1pPr>
            <a:lvl2pPr marL="228578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500" b="0" i="0" u="none" cap="none">
                <a:solidFill>
                  <a:srgbClr val="000000"/>
                </a:solidFill>
                <a:latin typeface="+mn-lt"/>
              </a:defRPr>
            </a:lvl2pPr>
            <a:lvl3pPr marL="685732" indent="-228578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500" b="0" i="0" u="none" cap="none">
                <a:solidFill>
                  <a:srgbClr val="000000"/>
                </a:solidFill>
                <a:latin typeface="+mn-lt"/>
              </a:defRPr>
            </a:lvl3pPr>
            <a:lvl4pPr marL="914309" indent="-228578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500" b="0" i="0" u="none" cap="none">
                <a:solidFill>
                  <a:srgbClr val="000000"/>
                </a:solidFill>
                <a:latin typeface="+mn-lt"/>
              </a:defRPr>
            </a:lvl4pPr>
            <a:lvl5pPr marL="1142886" indent="-228578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5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bilde 6">
            <a:extLst>
              <a:ext uri="{FF2B5EF4-FFF2-40B4-BE49-F238E27FC236}">
                <a16:creationId xmlns:a16="http://schemas.microsoft.com/office/drawing/2014/main" id="{AB616953-98C8-92F9-2CE2-CA453A96289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73841" y="2076704"/>
            <a:ext cx="3429652" cy="247682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1" name="Plassholder for tekst 7">
            <a:extLst>
              <a:ext uri="{FF2B5EF4-FFF2-40B4-BE49-F238E27FC236}">
                <a16:creationId xmlns:a16="http://schemas.microsoft.com/office/drawing/2014/main" id="{AF56458F-55CA-A4AB-9F27-7ACDBA09A4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73841" y="4719484"/>
            <a:ext cx="3429652" cy="106694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50" b="0" i="0" u="none" cap="none">
                <a:solidFill>
                  <a:srgbClr val="000000"/>
                </a:solidFill>
                <a:latin typeface="+mn-lt"/>
              </a:defRPr>
            </a:lvl1pPr>
            <a:lvl2pPr marL="228578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500" b="0" i="0" u="none" cap="none">
                <a:solidFill>
                  <a:srgbClr val="000000"/>
                </a:solidFill>
                <a:latin typeface="+mn-lt"/>
              </a:defRPr>
            </a:lvl2pPr>
            <a:lvl3pPr marL="685732" indent="-228578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500" b="0" i="0" u="none" cap="none">
                <a:solidFill>
                  <a:srgbClr val="000000"/>
                </a:solidFill>
                <a:latin typeface="+mn-lt"/>
              </a:defRPr>
            </a:lvl3pPr>
            <a:lvl4pPr marL="914309" indent="-228578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500" b="0" i="0" u="none" cap="none">
                <a:solidFill>
                  <a:srgbClr val="000000"/>
                </a:solidFill>
                <a:latin typeface="+mn-lt"/>
              </a:defRPr>
            </a:lvl4pPr>
            <a:lvl5pPr marL="1142886" indent="-228578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5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bilde 6">
            <a:extLst>
              <a:ext uri="{FF2B5EF4-FFF2-40B4-BE49-F238E27FC236}">
                <a16:creationId xmlns:a16="http://schemas.microsoft.com/office/drawing/2014/main" id="{8E64B48D-7C64-0420-333D-C8EC037970A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90740" y="2076704"/>
            <a:ext cx="3429652" cy="247682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3" name="Plassholder for tekst 7">
            <a:extLst>
              <a:ext uri="{FF2B5EF4-FFF2-40B4-BE49-F238E27FC236}">
                <a16:creationId xmlns:a16="http://schemas.microsoft.com/office/drawing/2014/main" id="{A94483CC-0E8B-85BC-712B-CEFF2AF5E5A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90740" y="4719484"/>
            <a:ext cx="3429652" cy="106694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50" b="0" i="0" u="none" cap="none">
                <a:solidFill>
                  <a:srgbClr val="000000"/>
                </a:solidFill>
                <a:latin typeface="+mn-lt"/>
              </a:defRPr>
            </a:lvl1pPr>
            <a:lvl2pPr marL="228578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500" b="0" i="0" u="none" cap="none">
                <a:solidFill>
                  <a:srgbClr val="000000"/>
                </a:solidFill>
                <a:latin typeface="+mn-lt"/>
              </a:defRPr>
            </a:lvl2pPr>
            <a:lvl3pPr marL="685732" indent="-228578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500" b="0" i="0" u="none" cap="none">
                <a:solidFill>
                  <a:srgbClr val="000000"/>
                </a:solidFill>
                <a:latin typeface="+mn-lt"/>
              </a:defRPr>
            </a:lvl3pPr>
            <a:lvl4pPr marL="914309" indent="-228578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500" b="0" i="0" u="none" cap="none">
                <a:solidFill>
                  <a:srgbClr val="000000"/>
                </a:solidFill>
                <a:latin typeface="+mn-lt"/>
              </a:defRPr>
            </a:lvl4pPr>
            <a:lvl5pPr marL="1142886" indent="-228578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5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61104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0BC15C5-F2EE-394B-1CBC-97B8A68D1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927" y="338514"/>
            <a:ext cx="8086147" cy="320601"/>
          </a:xfrm>
        </p:spPr>
        <p:txBody>
          <a:bodyPr lIns="0" tIns="0" rIns="0" bIns="0">
            <a:spAutoFit/>
          </a:bodyPr>
          <a:lstStyle>
            <a:lvl1pPr algn="ctr">
              <a:lnSpc>
                <a:spcPts val="2520"/>
              </a:lnSpc>
              <a:defRPr sz="2100">
                <a:solidFill>
                  <a:srgbClr val="7800F0"/>
                </a:solidFill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764F35F-B45F-8774-40B2-A05DE75F5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fld id="{622523D4-919B-4126-965F-0A87AE6E4D1C}" type="datetime1">
              <a:rPr lang="nb-NO" smtClean="0"/>
              <a:pPr/>
              <a:t>16.01.2026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C278FB9-523B-64AF-8025-99C579C9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r>
              <a:rPr lang="nb-NO"/>
              <a:t>Navn på enhet / fakultet / institutt / presentasjon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0771FCB-ACC5-C9ED-0F4A-BC5DAD744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fld id="{F9601797-DC0E-45BC-9A66-B1CCC5925A5F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4000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utfall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7">
            <a:extLst>
              <a:ext uri="{FF2B5EF4-FFF2-40B4-BE49-F238E27FC236}">
                <a16:creationId xmlns:a16="http://schemas.microsoft.com/office/drawing/2014/main" id="{D6D40E3B-0E7F-1BC8-0B45-FB97F86C25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tIns="1510455"/>
          <a:lstStyle>
            <a:lvl1pPr marL="228578" indent="-228578" algn="ctr" defTabSz="914310" rtl="0" eaLnBrk="1" latinLnBrk="0" hangingPunct="1">
              <a:lnSpc>
                <a:spcPts val="2000"/>
              </a:lnSpc>
              <a:spcBef>
                <a:spcPts val="2000"/>
              </a:spcBef>
              <a:buFont typeface="Arial" panose="020B0604020202020204" pitchFamily="34" charset="0"/>
              <a:buNone/>
              <a:defRPr sz="1500">
                <a:solidFill>
                  <a:schemeClr val="dk1"/>
                </a:solidFill>
                <a:latin typeface="+mn-lt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0BC15C5-F2EE-394B-1CBC-97B8A68D1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927" y="338514"/>
            <a:ext cx="8086147" cy="320601"/>
          </a:xfrm>
        </p:spPr>
        <p:txBody>
          <a:bodyPr lIns="0" tIns="0" rIns="0" bIns="0">
            <a:spAutoFit/>
          </a:bodyPr>
          <a:lstStyle>
            <a:lvl1pPr algn="ctr">
              <a:lnSpc>
                <a:spcPts val="2520"/>
              </a:lnSpc>
              <a:defRPr sz="2100">
                <a:solidFill>
                  <a:schemeClr val="dk1"/>
                </a:solidFill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764F35F-B45F-8774-40B2-A05DE75F54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-105292"/>
            <a:ext cx="2743200" cy="15389"/>
          </a:xfrm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fld id="{DC90D7AA-A160-49D6-93E0-7611C87C647E}" type="datetime1">
              <a:rPr lang="nb-NO" smtClean="0"/>
              <a:pPr/>
              <a:t>16.01.2026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C278FB9-523B-64AF-8025-99C579C9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05292"/>
            <a:ext cx="2743200" cy="15389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100">
                <a:latin typeface="+mn-lt"/>
              </a:defRPr>
            </a:lvl1pPr>
          </a:lstStyle>
          <a:p>
            <a:r>
              <a:rPr lang="nb-NO"/>
              <a:t>Navn på enhet / fakultet / institutt / presentasjon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0771FCB-ACC5-C9ED-0F4A-BC5DAD744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-105292"/>
            <a:ext cx="2743200" cy="15389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100">
                <a:latin typeface="+mn-lt"/>
              </a:defRPr>
            </a:lvl1pPr>
          </a:lstStyle>
          <a:p>
            <a:fld id="{F9601797-DC0E-45BC-9A66-B1CCC5925A5F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8546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">
    <p:bg>
      <p:bgPr>
        <a:solidFill>
          <a:srgbClr val="2F0B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61C055CC-1062-21AA-0000-A47E7BF947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-105292"/>
            <a:ext cx="2743200" cy="15389"/>
          </a:xfrm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fld id="{23040018-858C-484E-82A2-0D9162951970}" type="datetime1">
              <a:rPr lang="nb-NO" smtClean="0"/>
              <a:pPr/>
              <a:t>16.01.2026</a:t>
            </a:fld>
            <a:endParaRPr lang="nb-NO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F469EB39-5408-32B4-5B46-2FC297D4F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-62426"/>
            <a:ext cx="5063949" cy="15389"/>
          </a:xfr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00">
                <a:solidFill>
                  <a:schemeClr val="lt1"/>
                </a:solidFill>
                <a:latin typeface="+mn-lt"/>
              </a:defRPr>
            </a:lvl1pPr>
          </a:lstStyle>
          <a:p>
            <a:r>
              <a:rPr lang="nb-NO"/>
              <a:t>Navn på enhet / fakultet / institutt / presentasjon</a:t>
            </a:r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68D3FCBF-2ABD-4D58-3149-3099314C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-62426"/>
            <a:ext cx="1223303" cy="15389"/>
          </a:xfr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00">
                <a:solidFill>
                  <a:schemeClr val="lt1"/>
                </a:solidFill>
                <a:latin typeface="+mn-lt"/>
              </a:defRPr>
            </a:lvl1pPr>
          </a:lstStyle>
          <a:p>
            <a:fld id="{F9601797-DC0E-45BC-9A66-B1CCC5925A5F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05807094-66F2-DDB3-B66F-C37D35A28ED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2094740" y="2031266"/>
            <a:ext cx="8002521" cy="2216419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>
            <a:noAutofit/>
          </a:bodyPr>
          <a:lstStyle>
            <a:lvl1pPr marL="0" indent="0" algn="ctr">
              <a:lnSpc>
                <a:spcPts val="4500"/>
              </a:lnSpc>
              <a:spcBef>
                <a:spcPts val="0"/>
              </a:spcBef>
              <a:buNone/>
              <a:defRPr sz="4000" i="1">
                <a:solidFill>
                  <a:srgbClr val="FFD9B1"/>
                </a:solidFill>
                <a:latin typeface="ITC Clearface" panose="02000603000000000000" pitchFamily="50" charset="0"/>
              </a:defRPr>
            </a:lvl1pPr>
          </a:lstStyle>
          <a:p>
            <a:pPr lvl="0"/>
            <a:r>
              <a:rPr lang="nb-NO" dirty="0"/>
              <a:t>Sitat</a:t>
            </a:r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8F51B533-2A6D-24A1-DAC9-0A82EF1760BD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094739" y="4546800"/>
            <a:ext cx="3429652" cy="192361"/>
          </a:xfrm>
        </p:spPr>
        <p:txBody>
          <a:bodyPr lIns="0" tIns="0" rIns="0" bIns="0">
            <a:spAutoFit/>
          </a:bodyPr>
          <a:lstStyle>
            <a:lvl1pPr marL="171442" indent="-171442" algn="l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250" b="0" i="0">
                <a:solidFill>
                  <a:schemeClr val="l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390456B5-3DD5-4636-5C48-27C506DCAFB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094739" y="4771659"/>
            <a:ext cx="3429652" cy="192361"/>
          </a:xfrm>
        </p:spPr>
        <p:txBody>
          <a:bodyPr lIns="0" tIns="0" rIns="0" bIns="0">
            <a:spAutoFit/>
          </a:bodyPr>
          <a:lstStyle>
            <a:lvl1pPr marL="0" indent="0" algn="l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None/>
              <a:defRPr sz="1250" b="0" i="0">
                <a:solidFill>
                  <a:schemeClr val="lt1"/>
                </a:solidFill>
                <a:latin typeface="+mn-lt"/>
              </a:defRPr>
            </a:lvl1pPr>
          </a:lstStyle>
          <a:p>
            <a:pPr lvl="0"/>
            <a:r>
              <a:rPr lang="nb-NO" dirty="0"/>
              <a:t>Tittel/stilling/rolle/arbeid</a:t>
            </a:r>
          </a:p>
        </p:txBody>
      </p:sp>
      <p:sp>
        <p:nvSpPr>
          <p:cNvPr id="2" name="addin_logo" hidden="1">
            <a:extLst>
              <a:ext uri="{FF2B5EF4-FFF2-40B4-BE49-F238E27FC236}">
                <a16:creationId xmlns:a16="http://schemas.microsoft.com/office/drawing/2014/main" id="{B75A2FDC-E0C3-A8C9-66DA-B09F0E930214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>
                <a:latin typeface="+mn-lt"/>
              </a:rPr>
              <a:t>addin_logo</a:t>
            </a:r>
          </a:p>
        </p:txBody>
      </p:sp>
      <p:sp>
        <p:nvSpPr>
          <p:cNvPr id="3" name="addin_colorlist" hidden="1">
            <a:extLst>
              <a:ext uri="{FF2B5EF4-FFF2-40B4-BE49-F238E27FC236}">
                <a16:creationId xmlns:a16="http://schemas.microsoft.com/office/drawing/2014/main" id="{09F6C844-FA68-8D49-E5F4-FCD7DE950A89}"/>
              </a:ext>
            </a:extLst>
          </p:cNvPr>
          <p:cNvSpPr/>
          <p:nvPr userDrawn="1"/>
        </p:nvSpPr>
        <p:spPr>
          <a:xfrm>
            <a:off x="448714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+mn-lt"/>
              </a:rPr>
              <a:t>sitatside1,sitatside2,sitatside3</a:t>
            </a:r>
            <a:endParaRPr lang="nb-NO" sz="800" dirty="0">
              <a:latin typeface="+mn-lt"/>
            </a:endParaRPr>
          </a:p>
        </p:txBody>
      </p:sp>
      <p:sp>
        <p:nvSpPr>
          <p:cNvPr id="4" name="addin_background" hidden="1">
            <a:extLst>
              <a:ext uri="{FF2B5EF4-FFF2-40B4-BE49-F238E27FC236}">
                <a16:creationId xmlns:a16="http://schemas.microsoft.com/office/drawing/2014/main" id="{3E096E31-D030-122D-E4D8-0860ECDCA7CD}"/>
              </a:ext>
            </a:extLst>
          </p:cNvPr>
          <p:cNvSpPr/>
          <p:nvPr userDrawn="1"/>
        </p:nvSpPr>
        <p:spPr>
          <a:xfrm>
            <a:off x="3832264" y="7249239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>
                <a:latin typeface="+mn-lt"/>
              </a:rPr>
              <a:t>addin_background</a:t>
            </a:r>
            <a:endParaRPr lang="nb-NO" sz="800" dirty="0">
              <a:latin typeface="+mn-lt"/>
            </a:endParaRPr>
          </a:p>
        </p:txBody>
      </p:sp>
      <p:sp>
        <p:nvSpPr>
          <p:cNvPr id="5" name="addin_text" hidden="1">
            <a:extLst>
              <a:ext uri="{FF2B5EF4-FFF2-40B4-BE49-F238E27FC236}">
                <a16:creationId xmlns:a16="http://schemas.microsoft.com/office/drawing/2014/main" id="{A70235A6-590E-6A81-13C1-50CF28EED503}"/>
              </a:ext>
            </a:extLst>
          </p:cNvPr>
          <p:cNvSpPr/>
          <p:nvPr userDrawn="1"/>
        </p:nvSpPr>
        <p:spPr>
          <a:xfrm>
            <a:off x="5179412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>
                <a:latin typeface="+mn-lt"/>
              </a:rPr>
              <a:t>addin_text</a:t>
            </a:r>
            <a:endParaRPr lang="nb-NO" sz="800" dirty="0">
              <a:latin typeface="+mn-lt"/>
            </a:endParaRPr>
          </a:p>
        </p:txBody>
      </p:sp>
      <p:sp>
        <p:nvSpPr>
          <p:cNvPr id="12" name="Plassholder for tekst 16">
            <a:extLst>
              <a:ext uri="{FF2B5EF4-FFF2-40B4-BE49-F238E27FC236}">
                <a16:creationId xmlns:a16="http://schemas.microsoft.com/office/drawing/2014/main" id="{2C372493-05D5-FE63-2B39-83F3050AFA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263552" y="6122171"/>
            <a:ext cx="1359088" cy="31311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  <a:latin typeface="+mn-lt"/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14" name="logo" hidden="1">
            <a:extLst>
              <a:ext uri="{FF2B5EF4-FFF2-40B4-BE49-F238E27FC236}">
                <a16:creationId xmlns:a16="http://schemas.microsoft.com/office/drawing/2014/main" id="{2BA1FF7F-7D9F-C14C-930D-E163C3B29A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63552" y="6122171"/>
            <a:ext cx="1359088" cy="313111"/>
          </a:xfrm>
          <a:prstGeom prst="rect">
            <a:avLst/>
          </a:prstGeom>
        </p:spPr>
      </p:pic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0E082674-A2A0-0EF2-562D-1BE13A3F50A5}"/>
              </a:ext>
            </a:extLst>
          </p:cNvPr>
          <p:cNvSpPr/>
          <p:nvPr userDrawn="1"/>
        </p:nvSpPr>
        <p:spPr>
          <a:xfrm>
            <a:off x="7873708" y="7249239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>
                <a:latin typeface="+mn-lt"/>
              </a:rPr>
              <a:t>addin_colorbox</a:t>
            </a:r>
            <a:endParaRPr lang="nb-NO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4843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#2">
    <p:bg>
      <p:bgPr>
        <a:solidFill>
          <a:srgbClr val="CDB9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DE27AD76-B2D3-E34C-2884-B0C680BE2F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69958" y="-1"/>
            <a:ext cx="8122042" cy="3842254"/>
          </a:xfrm>
          <a:custGeom>
            <a:avLst/>
            <a:gdLst>
              <a:gd name="connsiteX0" fmla="*/ 0 w 8122042"/>
              <a:gd name="connsiteY0" fmla="*/ 0 h 3842254"/>
              <a:gd name="connsiteX1" fmla="*/ 8122042 w 8122042"/>
              <a:gd name="connsiteY1" fmla="*/ 0 h 3842254"/>
              <a:gd name="connsiteX2" fmla="*/ 8122042 w 8122042"/>
              <a:gd name="connsiteY2" fmla="*/ 3842254 h 3842254"/>
              <a:gd name="connsiteX3" fmla="*/ 7669484 w 8122042"/>
              <a:gd name="connsiteY3" fmla="*/ 2937195 h 3842254"/>
              <a:gd name="connsiteX4" fmla="*/ 6956210 w 8122042"/>
              <a:gd name="connsiteY4" fmla="*/ 2318578 h 3842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2042" h="3842254">
                <a:moveTo>
                  <a:pt x="0" y="0"/>
                </a:moveTo>
                <a:lnTo>
                  <a:pt x="8122042" y="0"/>
                </a:lnTo>
                <a:lnTo>
                  <a:pt x="8122042" y="3842254"/>
                </a:lnTo>
                <a:lnTo>
                  <a:pt x="7669484" y="2937195"/>
                </a:lnTo>
                <a:cubicBezTo>
                  <a:pt x="7523172" y="2644523"/>
                  <a:pt x="7266618" y="2422020"/>
                  <a:pt x="6956210" y="2318578"/>
                </a:cubicBezTo>
                <a:close/>
              </a:path>
            </a:pathLst>
          </a:custGeom>
          <a:solidFill>
            <a:srgbClr val="DAD9FF"/>
          </a:solidFill>
        </p:spPr>
        <p:txBody>
          <a:bodyPr wrap="square">
            <a:noAutofit/>
          </a:bodyPr>
          <a:lstStyle>
            <a:lvl1pPr>
              <a:defRPr sz="200">
                <a:solidFill>
                  <a:srgbClr val="020000"/>
                </a:solidFill>
                <a:latin typeface="+mn-lt"/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31292480-A634-37FF-DDC3-8729D3CFF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" y="1"/>
            <a:ext cx="3334269" cy="6858001"/>
          </a:xfrm>
          <a:custGeom>
            <a:avLst/>
            <a:gdLst>
              <a:gd name="connsiteX0" fmla="*/ 0 w 3334269"/>
              <a:gd name="connsiteY0" fmla="*/ 0 h 6858001"/>
              <a:gd name="connsiteX1" fmla="*/ 3200966 w 3334269"/>
              <a:gd name="connsiteY1" fmla="*/ 0 h 6858001"/>
              <a:gd name="connsiteX2" fmla="*/ 1649766 w 3334269"/>
              <a:gd name="connsiteY2" fmla="*/ 1551052 h 6858001"/>
              <a:gd name="connsiteX3" fmla="*/ 1131893 w 3334269"/>
              <a:gd name="connsiteY3" fmla="*/ 2801241 h 6858001"/>
              <a:gd name="connsiteX4" fmla="*/ 1131893 w 3334269"/>
              <a:gd name="connsiteY4" fmla="*/ 4664204 h 6858001"/>
              <a:gd name="connsiteX5" fmla="*/ 2109279 w 3334269"/>
              <a:gd name="connsiteY5" fmla="*/ 6245543 h 6858001"/>
              <a:gd name="connsiteX6" fmla="*/ 3334269 w 3334269"/>
              <a:gd name="connsiteY6" fmla="*/ 6858001 h 6858001"/>
              <a:gd name="connsiteX7" fmla="*/ 0 w 3334269"/>
              <a:gd name="connsiteY7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4269" h="6858001">
                <a:moveTo>
                  <a:pt x="0" y="0"/>
                </a:moveTo>
                <a:lnTo>
                  <a:pt x="3200966" y="0"/>
                </a:lnTo>
                <a:lnTo>
                  <a:pt x="1649766" y="1551052"/>
                </a:lnTo>
                <a:cubicBezTo>
                  <a:pt x="1318149" y="1882649"/>
                  <a:pt x="1131893" y="2332356"/>
                  <a:pt x="1131893" y="2801241"/>
                </a:cubicBezTo>
                <a:lnTo>
                  <a:pt x="1131893" y="4664204"/>
                </a:lnTo>
                <a:cubicBezTo>
                  <a:pt x="1131893" y="5333874"/>
                  <a:pt x="1510248" y="5946078"/>
                  <a:pt x="2109279" y="6245543"/>
                </a:cubicBezTo>
                <a:lnTo>
                  <a:pt x="3334269" y="6858001"/>
                </a:lnTo>
                <a:lnTo>
                  <a:pt x="0" y="6858001"/>
                </a:lnTo>
                <a:close/>
              </a:path>
            </a:pathLst>
          </a:custGeom>
          <a:solidFill>
            <a:srgbClr val="9595F9"/>
          </a:solidFill>
        </p:spPr>
        <p:txBody>
          <a:bodyPr wrap="square">
            <a:noAutofit/>
          </a:bodyPr>
          <a:lstStyle>
            <a:lvl1pPr>
              <a:defRPr sz="200">
                <a:solidFill>
                  <a:srgbClr val="010000"/>
                </a:solidFill>
                <a:latin typeface="+mn-lt"/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61C055CC-1062-21AA-0000-A47E7BF947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-105292"/>
            <a:ext cx="2743200" cy="15389"/>
          </a:xfrm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fld id="{CCCBBCB8-F208-40D9-A14B-68035D25EAB9}" type="datetime1">
              <a:rPr lang="nb-NO" smtClean="0"/>
              <a:pPr/>
              <a:t>16.01.2026</a:t>
            </a:fld>
            <a:endParaRPr lang="nb-NO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F469EB39-5408-32B4-5B46-2FC297D4F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-62426"/>
            <a:ext cx="5063949" cy="15389"/>
          </a:xfr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00">
                <a:solidFill>
                  <a:schemeClr val="lt1"/>
                </a:solidFill>
                <a:latin typeface="+mn-lt"/>
              </a:defRPr>
            </a:lvl1pPr>
          </a:lstStyle>
          <a:p>
            <a:r>
              <a:rPr lang="nb-NO"/>
              <a:t>Navn på enhet / fakultet / institutt / presentasjon</a:t>
            </a:r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68D3FCBF-2ABD-4D58-3149-3099314C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-62426"/>
            <a:ext cx="1223303" cy="15389"/>
          </a:xfr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00">
                <a:solidFill>
                  <a:schemeClr val="lt1"/>
                </a:solidFill>
                <a:latin typeface="+mn-lt"/>
              </a:defRPr>
            </a:lvl1pPr>
          </a:lstStyle>
          <a:p>
            <a:fld id="{F9601797-DC0E-45BC-9A66-B1CCC5925A5F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Plassholder for tekst 8">
            <a:extLst>
              <a:ext uri="{FF2B5EF4-FFF2-40B4-BE49-F238E27FC236}">
                <a16:creationId xmlns:a16="http://schemas.microsoft.com/office/drawing/2014/main" id="{A529141C-5DEB-CE3D-CBDF-64DB3EA1595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094740" y="2031266"/>
            <a:ext cx="8002521" cy="2216419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ts val="4500"/>
              </a:lnSpc>
              <a:spcBef>
                <a:spcPts val="0"/>
              </a:spcBef>
              <a:buNone/>
              <a:defRPr sz="4000" i="0">
                <a:solidFill>
                  <a:schemeClr val="dk2"/>
                </a:solidFill>
                <a:latin typeface="ITC Clearface" panose="02000603000000000000" pitchFamily="50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addin_logo" hidden="1">
            <a:extLst>
              <a:ext uri="{FF2B5EF4-FFF2-40B4-BE49-F238E27FC236}">
                <a16:creationId xmlns:a16="http://schemas.microsoft.com/office/drawing/2014/main" id="{6DB1F120-53B0-BED5-B2F8-C7896CA9F8AC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>
                <a:latin typeface="+mn-lt"/>
              </a:rPr>
              <a:t>addin_logo</a:t>
            </a:r>
          </a:p>
        </p:txBody>
      </p:sp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A17A7EF8-05C1-07EE-276C-E211FDB62EE5}"/>
              </a:ext>
            </a:extLst>
          </p:cNvPr>
          <p:cNvSpPr/>
          <p:nvPr userDrawn="1"/>
        </p:nvSpPr>
        <p:spPr>
          <a:xfrm>
            <a:off x="448714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+mn-lt"/>
              </a:rPr>
              <a:t>hvileside1,hvileside2,hvileside3</a:t>
            </a:r>
            <a:endParaRPr lang="nb-NO" sz="800" dirty="0">
              <a:latin typeface="+mn-lt"/>
            </a:endParaRPr>
          </a:p>
        </p:txBody>
      </p:sp>
      <p:sp>
        <p:nvSpPr>
          <p:cNvPr id="5" name="addin_background" hidden="1">
            <a:extLst>
              <a:ext uri="{FF2B5EF4-FFF2-40B4-BE49-F238E27FC236}">
                <a16:creationId xmlns:a16="http://schemas.microsoft.com/office/drawing/2014/main" id="{A802B92C-C4E5-DA0C-C409-9A0066E81C8F}"/>
              </a:ext>
            </a:extLst>
          </p:cNvPr>
          <p:cNvSpPr/>
          <p:nvPr userDrawn="1"/>
        </p:nvSpPr>
        <p:spPr>
          <a:xfrm>
            <a:off x="3832264" y="7249239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>
                <a:latin typeface="+mn-lt"/>
              </a:rPr>
              <a:t>addin_background</a:t>
            </a:r>
            <a:endParaRPr lang="nb-NO" sz="800" dirty="0">
              <a:latin typeface="+mn-lt"/>
            </a:endParaRPr>
          </a:p>
        </p:txBody>
      </p:sp>
      <p:sp>
        <p:nvSpPr>
          <p:cNvPr id="9" name="addin_text" hidden="1">
            <a:extLst>
              <a:ext uri="{FF2B5EF4-FFF2-40B4-BE49-F238E27FC236}">
                <a16:creationId xmlns:a16="http://schemas.microsoft.com/office/drawing/2014/main" id="{7BF20C95-D4E8-9F43-B45E-604CB7DE4519}"/>
              </a:ext>
            </a:extLst>
          </p:cNvPr>
          <p:cNvSpPr/>
          <p:nvPr userDrawn="1"/>
        </p:nvSpPr>
        <p:spPr>
          <a:xfrm>
            <a:off x="5179412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>
                <a:latin typeface="+mn-lt"/>
              </a:rPr>
              <a:t>addin_text</a:t>
            </a:r>
            <a:endParaRPr lang="nb-NO" sz="800" dirty="0">
              <a:latin typeface="+mn-lt"/>
            </a:endParaRP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2D405392-A61B-1C80-F80A-35BF0D219A40}"/>
              </a:ext>
            </a:extLst>
          </p:cNvPr>
          <p:cNvSpPr/>
          <p:nvPr userDrawn="1"/>
        </p:nvSpPr>
        <p:spPr>
          <a:xfrm>
            <a:off x="7873708" y="7249239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>
                <a:latin typeface="+mn-lt"/>
              </a:rPr>
              <a:t>addin_colorbox</a:t>
            </a:r>
            <a:endParaRPr lang="nb-NO" sz="800" dirty="0">
              <a:latin typeface="+mn-lt"/>
            </a:endParaRPr>
          </a:p>
        </p:txBody>
      </p:sp>
      <p:pic>
        <p:nvPicPr>
          <p:cNvPr id="20" name="logo">
            <a:extLst>
              <a:ext uri="{FF2B5EF4-FFF2-40B4-BE49-F238E27FC236}">
                <a16:creationId xmlns:a16="http://schemas.microsoft.com/office/drawing/2014/main" id="{4EBF8D78-7C06-138B-5B1A-63E572EAB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63552" y="6122171"/>
            <a:ext cx="1359088" cy="313111"/>
          </a:xfrm>
          <a:prstGeom prst="rect">
            <a:avLst/>
          </a:prstGeom>
        </p:spPr>
      </p:pic>
      <p:sp>
        <p:nvSpPr>
          <p:cNvPr id="21" name="Plassholder for tekst 16">
            <a:extLst>
              <a:ext uri="{FF2B5EF4-FFF2-40B4-BE49-F238E27FC236}">
                <a16:creationId xmlns:a16="http://schemas.microsoft.com/office/drawing/2014/main" id="{A0D2D76C-73A0-3AB7-0636-09D67CFF96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263552" y="6122171"/>
            <a:ext cx="1359088" cy="31311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  <a:latin typeface="+mn-lt"/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0982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og smal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7">
            <a:extLst>
              <a:ext uri="{FF2B5EF4-FFF2-40B4-BE49-F238E27FC236}">
                <a16:creationId xmlns:a16="http://schemas.microsoft.com/office/drawing/2014/main" id="{D6D40E3B-0E7F-1BC8-0B45-FB97F86C25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tIns="1510455"/>
          <a:lstStyle>
            <a:lvl1pPr marL="228578" indent="-228578" algn="ctr" defTabSz="914310" rtl="0" eaLnBrk="1" latinLnBrk="0" hangingPunct="1">
              <a:lnSpc>
                <a:spcPts val="2000"/>
              </a:lnSpc>
              <a:spcBef>
                <a:spcPts val="2000"/>
              </a:spcBef>
              <a:buFont typeface="Arial" panose="020B0604020202020204" pitchFamily="34" charset="0"/>
              <a:buNone/>
              <a:defRPr sz="1500">
                <a:solidFill>
                  <a:schemeClr val="dk1"/>
                </a:solidFill>
                <a:latin typeface="+mn-lt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764F35F-B45F-8774-40B2-A05DE75F54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-105292"/>
            <a:ext cx="2743200" cy="15389"/>
          </a:xfrm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fld id="{5AE74E99-C004-4871-9E43-DAE4108FF3F5}" type="datetime1">
              <a:rPr lang="nb-NO" smtClean="0"/>
              <a:pPr/>
              <a:t>16.01.2026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C278FB9-523B-64AF-8025-99C579C9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05292"/>
            <a:ext cx="2743200" cy="15389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100">
                <a:latin typeface="+mn-lt"/>
              </a:defRPr>
            </a:lvl1pPr>
          </a:lstStyle>
          <a:p>
            <a:r>
              <a:rPr lang="nb-NO"/>
              <a:t>Navn på enhet / fakultet / institutt / presentasjon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0771FCB-ACC5-C9ED-0F4A-BC5DAD744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-105292"/>
            <a:ext cx="2743200" cy="15389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100">
                <a:latin typeface="+mn-lt"/>
              </a:defRPr>
            </a:lvl1pPr>
          </a:lstStyle>
          <a:p>
            <a:fld id="{F9601797-DC0E-45BC-9A66-B1CCC5925A5F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07F3A8E1-4C93-4453-A1F4-C8FE9AB02E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43217" y="3296069"/>
            <a:ext cx="4039374" cy="2419647"/>
          </a:xfrm>
          <a:prstGeom prst="rect">
            <a:avLst/>
          </a:prstGeom>
          <a:solidFill>
            <a:srgbClr val="DAD9FF"/>
          </a:solidFill>
        </p:spPr>
        <p:txBody>
          <a:bodyPr lIns="633600" tIns="824400" rIns="633600" bIns="824400" anchor="ctr"/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100">
                <a:solidFill>
                  <a:srgbClr val="7800F0"/>
                </a:solidFill>
                <a:latin typeface="Arial" panose="020B0604020202020204" pitchFamily="34" charset="0"/>
              </a:defRPr>
            </a:lvl1pPr>
            <a:lvl2pPr marL="228578" indent="0">
              <a:buNone/>
              <a:defRPr>
                <a:latin typeface="Maison Neue Bold" panose="02000000000000000000" pitchFamily="50" charset="0"/>
              </a:defRPr>
            </a:lvl2pPr>
            <a:lvl3pPr marL="457154" indent="0">
              <a:buNone/>
              <a:defRPr>
                <a:latin typeface="Maison Neue Bold" panose="02000000000000000000" pitchFamily="50" charset="0"/>
              </a:defRPr>
            </a:lvl3pPr>
            <a:lvl4pPr marL="685732" indent="0">
              <a:buNone/>
              <a:defRPr>
                <a:latin typeface="Maison Neue Bold" panose="02000000000000000000" pitchFamily="50" charset="0"/>
              </a:defRPr>
            </a:lvl4pPr>
            <a:lvl5pPr marL="914309" indent="0">
              <a:buNone/>
              <a:defRPr>
                <a:latin typeface="Maison Neue Bold" panose="02000000000000000000" pitchFamily="50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tekst 9">
            <a:extLst>
              <a:ext uri="{FF2B5EF4-FFF2-40B4-BE49-F238E27FC236}">
                <a16:creationId xmlns:a16="http://schemas.microsoft.com/office/drawing/2014/main" id="{495DA65F-73FD-A97D-6C93-B01CDECA51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63552" y="6122171"/>
            <a:ext cx="1359088" cy="31311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  <a:latin typeface="+mn-lt"/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5109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og bred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7">
            <a:extLst>
              <a:ext uri="{FF2B5EF4-FFF2-40B4-BE49-F238E27FC236}">
                <a16:creationId xmlns:a16="http://schemas.microsoft.com/office/drawing/2014/main" id="{D6D40E3B-0E7F-1BC8-0B45-FB97F86C25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tIns="1510455"/>
          <a:lstStyle>
            <a:lvl1pPr marL="228578" indent="-228578" algn="ctr" defTabSz="914310" rtl="0" eaLnBrk="1" latinLnBrk="0" hangingPunct="1">
              <a:lnSpc>
                <a:spcPts val="2000"/>
              </a:lnSpc>
              <a:spcBef>
                <a:spcPts val="2000"/>
              </a:spcBef>
              <a:buFont typeface="Arial" panose="020B0604020202020204" pitchFamily="34" charset="0"/>
              <a:buNone/>
              <a:defRPr sz="1500">
                <a:solidFill>
                  <a:schemeClr val="dk1"/>
                </a:solidFill>
                <a:latin typeface="+mn-lt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764F35F-B45F-8774-40B2-A05DE75F54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-105292"/>
            <a:ext cx="2743200" cy="15389"/>
          </a:xfrm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fld id="{4B70AFB9-1A25-45DA-86CD-64B9454CE04D}" type="datetime1">
              <a:rPr lang="nb-NO" smtClean="0"/>
              <a:pPr/>
              <a:t>16.01.2026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C278FB9-523B-64AF-8025-99C579C9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05292"/>
            <a:ext cx="2743200" cy="15389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100">
                <a:latin typeface="+mn-lt"/>
              </a:defRPr>
            </a:lvl1pPr>
          </a:lstStyle>
          <a:p>
            <a:r>
              <a:rPr lang="nb-NO"/>
              <a:t>Navn på enhet / fakultet / institutt / presentasjon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0771FCB-ACC5-C9ED-0F4A-BC5DAD744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-105292"/>
            <a:ext cx="2743200" cy="15389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100">
                <a:latin typeface="+mn-lt"/>
              </a:defRPr>
            </a:lvl1pPr>
          </a:lstStyle>
          <a:p>
            <a:fld id="{F9601797-DC0E-45BC-9A66-B1CCC5925A5F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07F3A8E1-4C93-4453-A1F4-C8FE9AB02E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43217" y="3639011"/>
            <a:ext cx="6668774" cy="2076704"/>
          </a:xfrm>
          <a:prstGeom prst="rect">
            <a:avLst/>
          </a:prstGeom>
          <a:solidFill>
            <a:srgbClr val="7800F0"/>
          </a:solidFill>
        </p:spPr>
        <p:txBody>
          <a:bodyPr lIns="633600" tIns="824400" rIns="633600" bIns="824400" anchor="ctr"/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2100">
                <a:solidFill>
                  <a:schemeClr val="accent6"/>
                </a:solidFill>
                <a:latin typeface="Arial" panose="020B0604020202020204" pitchFamily="34" charset="0"/>
              </a:defRPr>
            </a:lvl1pPr>
            <a:lvl2pPr marL="228578" indent="0">
              <a:buNone/>
              <a:defRPr>
                <a:latin typeface="Maison Neue Bold" panose="02000000000000000000" pitchFamily="50" charset="0"/>
              </a:defRPr>
            </a:lvl2pPr>
            <a:lvl3pPr marL="457154" indent="0">
              <a:buNone/>
              <a:defRPr>
                <a:latin typeface="Maison Neue Bold" panose="02000000000000000000" pitchFamily="50" charset="0"/>
              </a:defRPr>
            </a:lvl3pPr>
            <a:lvl4pPr marL="685732" indent="0">
              <a:buNone/>
              <a:defRPr>
                <a:latin typeface="Maison Neue Bold" panose="02000000000000000000" pitchFamily="50" charset="0"/>
              </a:defRPr>
            </a:lvl4pPr>
            <a:lvl5pPr marL="914309" indent="0">
              <a:buNone/>
              <a:defRPr>
                <a:latin typeface="Maison Neue Bold" panose="02000000000000000000" pitchFamily="50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C5368E66-7407-9D58-62AA-58AE93B2C5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63552" y="6122171"/>
            <a:ext cx="1359088" cy="31311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  <a:latin typeface="+mn-lt"/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14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+ for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k 13">
            <a:extLst>
              <a:ext uri="{FF2B5EF4-FFF2-40B4-BE49-F238E27FC236}">
                <a16:creationId xmlns:a16="http://schemas.microsoft.com/office/drawing/2014/main" id="{820325F4-F0C8-63B6-F041-BBC290794B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581563"/>
            <a:ext cx="12192194" cy="3276439"/>
          </a:xfrm>
          <a:prstGeom prst="rect">
            <a:avLst/>
          </a:prstGeom>
        </p:spPr>
      </p:pic>
      <p:sp>
        <p:nvSpPr>
          <p:cNvPr id="19" name="Plassholder for bilde 18">
            <a:extLst>
              <a:ext uri="{FF2B5EF4-FFF2-40B4-BE49-F238E27FC236}">
                <a16:creationId xmlns:a16="http://schemas.microsoft.com/office/drawing/2014/main" id="{32CE2C37-EC33-8F5C-5B10-929EA6016E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1"/>
            <a:ext cx="12191999" cy="6858000"/>
          </a:xfrm>
          <a:custGeom>
            <a:avLst/>
            <a:gdLst>
              <a:gd name="connsiteX0" fmla="*/ 0 w 24382411"/>
              <a:gd name="connsiteY0" fmla="*/ 13715998 h 13715999"/>
              <a:gd name="connsiteX1" fmla="*/ 12346585 w 24382411"/>
              <a:gd name="connsiteY1" fmla="*/ 13715998 h 13715999"/>
              <a:gd name="connsiteX2" fmla="*/ 24382411 w 24382411"/>
              <a:gd name="connsiteY2" fmla="*/ 13715998 h 13715999"/>
              <a:gd name="connsiteX3" fmla="*/ 24382411 w 24382411"/>
              <a:gd name="connsiteY3" fmla="*/ 13715999 h 13715999"/>
              <a:gd name="connsiteX4" fmla="*/ 0 w 24382411"/>
              <a:gd name="connsiteY4" fmla="*/ 13715999 h 13715999"/>
              <a:gd name="connsiteX5" fmla="*/ 0 w 24382411"/>
              <a:gd name="connsiteY5" fmla="*/ 0 h 13715999"/>
              <a:gd name="connsiteX6" fmla="*/ 24382411 w 24382411"/>
              <a:gd name="connsiteY6" fmla="*/ 0 h 13715999"/>
              <a:gd name="connsiteX7" fmla="*/ 24382411 w 24382411"/>
              <a:gd name="connsiteY7" fmla="*/ 11288132 h 13715999"/>
              <a:gd name="connsiteX8" fmla="*/ 11845976 w 24382411"/>
              <a:gd name="connsiteY8" fmla="*/ 11288132 h 13715999"/>
              <a:gd name="connsiteX9" fmla="*/ 11132653 w 24382411"/>
              <a:gd name="connsiteY9" fmla="*/ 11288132 h 13715999"/>
              <a:gd name="connsiteX10" fmla="*/ 11127699 w 24382411"/>
              <a:gd name="connsiteY10" fmla="*/ 11278227 h 13715999"/>
              <a:gd name="connsiteX11" fmla="*/ 10367515 w 24382411"/>
              <a:gd name="connsiteY11" fmla="*/ 10618876 h 13715999"/>
              <a:gd name="connsiteX12" fmla="*/ 4191 w 24382411"/>
              <a:gd name="connsiteY12" fmla="*/ 7164392 h 13715999"/>
              <a:gd name="connsiteX13" fmla="*/ 0 w 24382411"/>
              <a:gd name="connsiteY13" fmla="*/ 7163122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382411" h="13715999">
                <a:moveTo>
                  <a:pt x="0" y="13715998"/>
                </a:moveTo>
                <a:lnTo>
                  <a:pt x="12346585" y="13715998"/>
                </a:lnTo>
                <a:lnTo>
                  <a:pt x="24382411" y="13715998"/>
                </a:lnTo>
                <a:lnTo>
                  <a:pt x="24382411" y="13715999"/>
                </a:lnTo>
                <a:lnTo>
                  <a:pt x="0" y="13715999"/>
                </a:lnTo>
                <a:close/>
                <a:moveTo>
                  <a:pt x="0" y="0"/>
                </a:moveTo>
                <a:lnTo>
                  <a:pt x="24382411" y="0"/>
                </a:lnTo>
                <a:lnTo>
                  <a:pt x="24382411" y="11288132"/>
                </a:lnTo>
                <a:lnTo>
                  <a:pt x="11845976" y="11288132"/>
                </a:lnTo>
                <a:lnTo>
                  <a:pt x="11132653" y="11288132"/>
                </a:lnTo>
                <a:lnTo>
                  <a:pt x="11127699" y="11278227"/>
                </a:lnTo>
                <a:cubicBezTo>
                  <a:pt x="10971752" y="10966331"/>
                  <a:pt x="10698333" y="10729106"/>
                  <a:pt x="10367515" y="10618876"/>
                </a:cubicBezTo>
                <a:lnTo>
                  <a:pt x="4191" y="7164392"/>
                </a:lnTo>
                <a:cubicBezTo>
                  <a:pt x="2794" y="7164011"/>
                  <a:pt x="1397" y="7163630"/>
                  <a:pt x="0" y="7163122"/>
                </a:cubicBezTo>
                <a:close/>
              </a:path>
            </a:pathLst>
          </a:custGeom>
          <a:noFill/>
        </p:spPr>
        <p:txBody>
          <a:bodyPr wrap="square" tIns="1510455">
            <a:noAutofit/>
          </a:bodyPr>
          <a:lstStyle>
            <a:lvl1pPr marL="228578" indent="-228578" algn="ctr" defTabSz="914310" rtl="0" eaLnBrk="1" latinLnBrk="0" hangingPunct="1">
              <a:lnSpc>
                <a:spcPts val="2000"/>
              </a:lnSpc>
              <a:spcBef>
                <a:spcPts val="2000"/>
              </a:spcBef>
              <a:buFont typeface="Arial" panose="020B0604020202020204" pitchFamily="34" charset="0"/>
              <a:buNone/>
              <a:defRPr sz="1500">
                <a:solidFill>
                  <a:schemeClr val="dk1"/>
                </a:solidFill>
                <a:latin typeface="+mn-lt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764F35F-B45F-8774-40B2-A05DE75F54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-105292"/>
            <a:ext cx="2743200" cy="15389"/>
          </a:xfrm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fld id="{923143DE-A3BB-4DD1-B6B7-097652087C29}" type="datetime1">
              <a:rPr lang="nb-NO" smtClean="0"/>
              <a:pPr/>
              <a:t>16.01.2026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C278FB9-523B-64AF-8025-99C579C9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05292"/>
            <a:ext cx="2743200" cy="15389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100">
                <a:latin typeface="+mn-lt"/>
              </a:defRPr>
            </a:lvl1pPr>
          </a:lstStyle>
          <a:p>
            <a:r>
              <a:rPr lang="nb-NO"/>
              <a:t>Navn på enhet / fakultet / institutt / presentasjon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0771FCB-ACC5-C9ED-0F4A-BC5DAD744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-105292"/>
            <a:ext cx="2743200" cy="15389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100">
                <a:latin typeface="+mn-lt"/>
              </a:defRPr>
            </a:lvl1pPr>
          </a:lstStyle>
          <a:p>
            <a:fld id="{F9601797-DC0E-45BC-9A66-B1CCC5925A5F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22" name="Grafikk 21">
            <a:extLst>
              <a:ext uri="{FF2B5EF4-FFF2-40B4-BE49-F238E27FC236}">
                <a16:creationId xmlns:a16="http://schemas.microsoft.com/office/drawing/2014/main" id="{7898C564-0594-AEF8-A1FE-2AEC347BE9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63552" y="6122171"/>
            <a:ext cx="1359088" cy="31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489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+ former #2">
    <p:bg>
      <p:bgPr>
        <a:solidFill>
          <a:srgbClr val="780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bilde 17">
            <a:extLst>
              <a:ext uri="{FF2B5EF4-FFF2-40B4-BE49-F238E27FC236}">
                <a16:creationId xmlns:a16="http://schemas.microsoft.com/office/drawing/2014/main" id="{F9C6AD29-E181-34D8-0C7D-4A4951C57F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1017" y="431407"/>
            <a:ext cx="8960983" cy="6426277"/>
          </a:xfrm>
          <a:custGeom>
            <a:avLst/>
            <a:gdLst>
              <a:gd name="connsiteX0" fmla="*/ 12845821 w 17920799"/>
              <a:gd name="connsiteY0" fmla="*/ 0 h 12852554"/>
              <a:gd name="connsiteX1" fmla="*/ 14509877 w 17920799"/>
              <a:gd name="connsiteY1" fmla="*/ 425984 h 12852554"/>
              <a:gd name="connsiteX2" fmla="*/ 17446171 w 17920799"/>
              <a:gd name="connsiteY2" fmla="*/ 2034538 h 12852554"/>
              <a:gd name="connsiteX3" fmla="*/ 17691201 w 17920799"/>
              <a:gd name="connsiteY3" fmla="*/ 2185598 h 12852554"/>
              <a:gd name="connsiteX4" fmla="*/ 17920799 w 17920799"/>
              <a:gd name="connsiteY4" fmla="*/ 2354951 h 12852554"/>
              <a:gd name="connsiteX5" fmla="*/ 17920799 w 17920799"/>
              <a:gd name="connsiteY5" fmla="*/ 12852554 h 12852554"/>
              <a:gd name="connsiteX6" fmla="*/ 1813924 w 17920799"/>
              <a:gd name="connsiteY6" fmla="*/ 12852554 h 12852554"/>
              <a:gd name="connsiteX7" fmla="*/ 0 w 17920799"/>
              <a:gd name="connsiteY7" fmla="*/ 7026579 h 12852554"/>
              <a:gd name="connsiteX8" fmla="*/ 11084603 w 17920799"/>
              <a:gd name="connsiteY8" fmla="*/ 481233 h 12852554"/>
              <a:gd name="connsiteX9" fmla="*/ 11084477 w 17920799"/>
              <a:gd name="connsiteY9" fmla="*/ 481233 h 12852554"/>
              <a:gd name="connsiteX10" fmla="*/ 12845821 w 17920799"/>
              <a:gd name="connsiteY10" fmla="*/ 0 h 12852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20799" h="12852554">
                <a:moveTo>
                  <a:pt x="12845821" y="0"/>
                </a:moveTo>
                <a:cubicBezTo>
                  <a:pt x="13418119" y="0"/>
                  <a:pt x="13991051" y="141741"/>
                  <a:pt x="14509877" y="425984"/>
                </a:cubicBezTo>
                <a:lnTo>
                  <a:pt x="17446171" y="2034538"/>
                </a:lnTo>
                <a:cubicBezTo>
                  <a:pt x="17530885" y="2080960"/>
                  <a:pt x="17612297" y="2131731"/>
                  <a:pt x="17691201" y="2185598"/>
                </a:cubicBezTo>
                <a:lnTo>
                  <a:pt x="17920799" y="2354951"/>
                </a:lnTo>
                <a:lnTo>
                  <a:pt x="17920799" y="12852554"/>
                </a:lnTo>
                <a:lnTo>
                  <a:pt x="1813924" y="12852554"/>
                </a:lnTo>
                <a:lnTo>
                  <a:pt x="0" y="7026579"/>
                </a:lnTo>
                <a:lnTo>
                  <a:pt x="11084603" y="481233"/>
                </a:lnTo>
                <a:lnTo>
                  <a:pt x="11084477" y="481233"/>
                </a:lnTo>
                <a:cubicBezTo>
                  <a:pt x="11627181" y="160665"/>
                  <a:pt x="12236183" y="0"/>
                  <a:pt x="12845821" y="0"/>
                </a:cubicBezTo>
                <a:close/>
              </a:path>
            </a:pathLst>
          </a:custGeom>
          <a:noFill/>
        </p:spPr>
        <p:txBody>
          <a:bodyPr wrap="square" tIns="1510455">
            <a:noAutofit/>
          </a:bodyPr>
          <a:lstStyle>
            <a:lvl1pPr marL="228578" indent="-228578" algn="ctr" defTabSz="914310" rtl="0" eaLnBrk="1" latinLnBrk="0" hangingPunct="1">
              <a:lnSpc>
                <a:spcPts val="2000"/>
              </a:lnSpc>
              <a:spcBef>
                <a:spcPts val="2000"/>
              </a:spcBef>
              <a:buFont typeface="Arial" panose="020B0604020202020204" pitchFamily="34" charset="0"/>
              <a:buNone/>
              <a:defRPr sz="1500">
                <a:solidFill>
                  <a:schemeClr val="lt1"/>
                </a:solidFill>
                <a:latin typeface="+mn-lt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764F35F-B45F-8774-40B2-A05DE75F54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-105292"/>
            <a:ext cx="2743200" cy="15389"/>
          </a:xfrm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fld id="{0F88B83B-B306-45D5-8BB8-7AA5B0D6EC85}" type="datetime1">
              <a:rPr lang="nb-NO" smtClean="0"/>
              <a:pPr/>
              <a:t>16.01.2026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C278FB9-523B-64AF-8025-99C579C9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05292"/>
            <a:ext cx="2743200" cy="15389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100">
                <a:latin typeface="+mn-lt"/>
              </a:defRPr>
            </a:lvl1pPr>
          </a:lstStyle>
          <a:p>
            <a:r>
              <a:rPr lang="nb-NO"/>
              <a:t>Navn på enhet / fakultet / institutt / presentasjon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0771FCB-ACC5-C9ED-0F4A-BC5DAD744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-105292"/>
            <a:ext cx="2743200" cy="15389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100">
                <a:latin typeface="+mn-lt"/>
              </a:defRPr>
            </a:lvl1pPr>
          </a:lstStyle>
          <a:p>
            <a:fld id="{F9601797-DC0E-45BC-9A66-B1CCC5925A5F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21" name="Grafikk 20">
            <a:extLst>
              <a:ext uri="{FF2B5EF4-FFF2-40B4-BE49-F238E27FC236}">
                <a16:creationId xmlns:a16="http://schemas.microsoft.com/office/drawing/2014/main" id="{E7EA6E6B-7AF6-C37D-4999-7F52684C63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1609" y="572473"/>
            <a:ext cx="1359088" cy="313111"/>
          </a:xfrm>
          <a:prstGeom prst="rect">
            <a:avLst/>
          </a:prstGeom>
        </p:spPr>
      </p:pic>
      <p:pic>
        <p:nvPicPr>
          <p:cNvPr id="8" name="Grafikk 7">
            <a:extLst>
              <a:ext uri="{FF2B5EF4-FFF2-40B4-BE49-F238E27FC236}">
                <a16:creationId xmlns:a16="http://schemas.microsoft.com/office/drawing/2014/main" id="{51EB1057-E62C-426F-CDEF-30BDC17AE83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1393292"/>
            <a:ext cx="4138469" cy="546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543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+ former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148D269E-DCAC-FB24-955D-3F25BB3DC3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1"/>
            <a:ext cx="12191999" cy="5841288"/>
          </a:xfrm>
          <a:custGeom>
            <a:avLst/>
            <a:gdLst>
              <a:gd name="connsiteX0" fmla="*/ 0 w 24382411"/>
              <a:gd name="connsiteY0" fmla="*/ 0 h 13715999"/>
              <a:gd name="connsiteX1" fmla="*/ 24382411 w 24382411"/>
              <a:gd name="connsiteY1" fmla="*/ 0 h 13715999"/>
              <a:gd name="connsiteX2" fmla="*/ 24382411 w 24382411"/>
              <a:gd name="connsiteY2" fmla="*/ 10157711 h 13715999"/>
              <a:gd name="connsiteX3" fmla="*/ 16758983 w 24382411"/>
              <a:gd name="connsiteY3" fmla="*/ 11682447 h 13715999"/>
              <a:gd name="connsiteX4" fmla="*/ 21584873 w 24382411"/>
              <a:gd name="connsiteY4" fmla="*/ 13612752 h 13715999"/>
              <a:gd name="connsiteX5" fmla="*/ 21809749 w 24382411"/>
              <a:gd name="connsiteY5" fmla="*/ 13715999 h 13715999"/>
              <a:gd name="connsiteX6" fmla="*/ 21809471 w 24382411"/>
              <a:gd name="connsiteY6" fmla="*/ 13715999 h 13715999"/>
              <a:gd name="connsiteX7" fmla="*/ 21584873 w 24382411"/>
              <a:gd name="connsiteY7" fmla="*/ 13612880 h 13715999"/>
              <a:gd name="connsiteX8" fmla="*/ 16758983 w 24382411"/>
              <a:gd name="connsiteY8" fmla="*/ 11682575 h 13715999"/>
              <a:gd name="connsiteX9" fmla="*/ 11833657 w 24382411"/>
              <a:gd name="connsiteY9" fmla="*/ 12667666 h 13715999"/>
              <a:gd name="connsiteX10" fmla="*/ 10581245 w 24382411"/>
              <a:gd name="connsiteY10" fmla="*/ 13337938 h 13715999"/>
              <a:gd name="connsiteX11" fmla="*/ 10581245 w 24382411"/>
              <a:gd name="connsiteY11" fmla="*/ 13337811 h 13715999"/>
              <a:gd name="connsiteX12" fmla="*/ 10203057 w 24382411"/>
              <a:gd name="connsiteY12" fmla="*/ 13715999 h 13715999"/>
              <a:gd name="connsiteX13" fmla="*/ 10202932 w 24382411"/>
              <a:gd name="connsiteY13" fmla="*/ 13715999 h 13715999"/>
              <a:gd name="connsiteX14" fmla="*/ 10581246 w 24382411"/>
              <a:gd name="connsiteY14" fmla="*/ 13337685 h 13715999"/>
              <a:gd name="connsiteX15" fmla="*/ 11833659 w 24382411"/>
              <a:gd name="connsiteY15" fmla="*/ 12667412 h 13715999"/>
              <a:gd name="connsiteX16" fmla="*/ 16758984 w 24382411"/>
              <a:gd name="connsiteY16" fmla="*/ 11682321 h 13715999"/>
              <a:gd name="connsiteX17" fmla="*/ 0 w 24382411"/>
              <a:gd name="connsiteY17" fmla="*/ 4978830 h 13715999"/>
              <a:gd name="connsiteX0" fmla="*/ 0 w 24382411"/>
              <a:gd name="connsiteY0" fmla="*/ 0 h 13715999"/>
              <a:gd name="connsiteX1" fmla="*/ 24382411 w 24382411"/>
              <a:gd name="connsiteY1" fmla="*/ 0 h 13715999"/>
              <a:gd name="connsiteX2" fmla="*/ 24382411 w 24382411"/>
              <a:gd name="connsiteY2" fmla="*/ 10157711 h 13715999"/>
              <a:gd name="connsiteX3" fmla="*/ 16758983 w 24382411"/>
              <a:gd name="connsiteY3" fmla="*/ 11682447 h 13715999"/>
              <a:gd name="connsiteX4" fmla="*/ 21584873 w 24382411"/>
              <a:gd name="connsiteY4" fmla="*/ 13612752 h 13715999"/>
              <a:gd name="connsiteX5" fmla="*/ 21809749 w 24382411"/>
              <a:gd name="connsiteY5" fmla="*/ 13715999 h 13715999"/>
              <a:gd name="connsiteX6" fmla="*/ 21809471 w 24382411"/>
              <a:gd name="connsiteY6" fmla="*/ 13715999 h 13715999"/>
              <a:gd name="connsiteX7" fmla="*/ 21584873 w 24382411"/>
              <a:gd name="connsiteY7" fmla="*/ 13612880 h 13715999"/>
              <a:gd name="connsiteX8" fmla="*/ 16758983 w 24382411"/>
              <a:gd name="connsiteY8" fmla="*/ 11682575 h 13715999"/>
              <a:gd name="connsiteX9" fmla="*/ 11833657 w 24382411"/>
              <a:gd name="connsiteY9" fmla="*/ 12667666 h 13715999"/>
              <a:gd name="connsiteX10" fmla="*/ 10581245 w 24382411"/>
              <a:gd name="connsiteY10" fmla="*/ 13337938 h 13715999"/>
              <a:gd name="connsiteX11" fmla="*/ 10581245 w 24382411"/>
              <a:gd name="connsiteY11" fmla="*/ 13337811 h 13715999"/>
              <a:gd name="connsiteX12" fmla="*/ 10203057 w 24382411"/>
              <a:gd name="connsiteY12" fmla="*/ 13715999 h 13715999"/>
              <a:gd name="connsiteX13" fmla="*/ 10202932 w 24382411"/>
              <a:gd name="connsiteY13" fmla="*/ 13715999 h 13715999"/>
              <a:gd name="connsiteX14" fmla="*/ 10581246 w 24382411"/>
              <a:gd name="connsiteY14" fmla="*/ 13337685 h 13715999"/>
              <a:gd name="connsiteX15" fmla="*/ 16758984 w 24382411"/>
              <a:gd name="connsiteY15" fmla="*/ 11682321 h 13715999"/>
              <a:gd name="connsiteX16" fmla="*/ 0 w 24382411"/>
              <a:gd name="connsiteY16" fmla="*/ 4978830 h 13715999"/>
              <a:gd name="connsiteX17" fmla="*/ 0 w 24382411"/>
              <a:gd name="connsiteY17" fmla="*/ 0 h 13715999"/>
              <a:gd name="connsiteX0" fmla="*/ 0 w 24382411"/>
              <a:gd name="connsiteY0" fmla="*/ 0 h 13715999"/>
              <a:gd name="connsiteX1" fmla="*/ 24382411 w 24382411"/>
              <a:gd name="connsiteY1" fmla="*/ 0 h 13715999"/>
              <a:gd name="connsiteX2" fmla="*/ 24382411 w 24382411"/>
              <a:gd name="connsiteY2" fmla="*/ 10157711 h 13715999"/>
              <a:gd name="connsiteX3" fmla="*/ 16758983 w 24382411"/>
              <a:gd name="connsiteY3" fmla="*/ 11682447 h 13715999"/>
              <a:gd name="connsiteX4" fmla="*/ 21584873 w 24382411"/>
              <a:gd name="connsiteY4" fmla="*/ 13612752 h 13715999"/>
              <a:gd name="connsiteX5" fmla="*/ 21809749 w 24382411"/>
              <a:gd name="connsiteY5" fmla="*/ 13715999 h 13715999"/>
              <a:gd name="connsiteX6" fmla="*/ 21809471 w 24382411"/>
              <a:gd name="connsiteY6" fmla="*/ 13715999 h 13715999"/>
              <a:gd name="connsiteX7" fmla="*/ 21584873 w 24382411"/>
              <a:gd name="connsiteY7" fmla="*/ 13612880 h 13715999"/>
              <a:gd name="connsiteX8" fmla="*/ 16758983 w 24382411"/>
              <a:gd name="connsiteY8" fmla="*/ 11682575 h 13715999"/>
              <a:gd name="connsiteX9" fmla="*/ 10581245 w 24382411"/>
              <a:gd name="connsiteY9" fmla="*/ 13337938 h 13715999"/>
              <a:gd name="connsiteX10" fmla="*/ 10581245 w 24382411"/>
              <a:gd name="connsiteY10" fmla="*/ 13337811 h 13715999"/>
              <a:gd name="connsiteX11" fmla="*/ 10203057 w 24382411"/>
              <a:gd name="connsiteY11" fmla="*/ 13715999 h 13715999"/>
              <a:gd name="connsiteX12" fmla="*/ 10202932 w 24382411"/>
              <a:gd name="connsiteY12" fmla="*/ 13715999 h 13715999"/>
              <a:gd name="connsiteX13" fmla="*/ 10581246 w 24382411"/>
              <a:gd name="connsiteY13" fmla="*/ 13337685 h 13715999"/>
              <a:gd name="connsiteX14" fmla="*/ 16758984 w 24382411"/>
              <a:gd name="connsiteY14" fmla="*/ 11682321 h 13715999"/>
              <a:gd name="connsiteX15" fmla="*/ 0 w 24382411"/>
              <a:gd name="connsiteY15" fmla="*/ 4978830 h 13715999"/>
              <a:gd name="connsiteX16" fmla="*/ 0 w 24382411"/>
              <a:gd name="connsiteY16" fmla="*/ 0 h 13715999"/>
              <a:gd name="connsiteX0" fmla="*/ 0 w 24382411"/>
              <a:gd name="connsiteY0" fmla="*/ 0 h 13715999"/>
              <a:gd name="connsiteX1" fmla="*/ 24382411 w 24382411"/>
              <a:gd name="connsiteY1" fmla="*/ 0 h 13715999"/>
              <a:gd name="connsiteX2" fmla="*/ 24382411 w 24382411"/>
              <a:gd name="connsiteY2" fmla="*/ 10157711 h 13715999"/>
              <a:gd name="connsiteX3" fmla="*/ 16758983 w 24382411"/>
              <a:gd name="connsiteY3" fmla="*/ 11682447 h 13715999"/>
              <a:gd name="connsiteX4" fmla="*/ 21584873 w 24382411"/>
              <a:gd name="connsiteY4" fmla="*/ 13612752 h 13715999"/>
              <a:gd name="connsiteX5" fmla="*/ 21809749 w 24382411"/>
              <a:gd name="connsiteY5" fmla="*/ 13715999 h 13715999"/>
              <a:gd name="connsiteX6" fmla="*/ 21809471 w 24382411"/>
              <a:gd name="connsiteY6" fmla="*/ 13715999 h 13715999"/>
              <a:gd name="connsiteX7" fmla="*/ 21584873 w 24382411"/>
              <a:gd name="connsiteY7" fmla="*/ 13612880 h 13715999"/>
              <a:gd name="connsiteX8" fmla="*/ 16758983 w 24382411"/>
              <a:gd name="connsiteY8" fmla="*/ 11682575 h 13715999"/>
              <a:gd name="connsiteX9" fmla="*/ 10581245 w 24382411"/>
              <a:gd name="connsiteY9" fmla="*/ 13337938 h 13715999"/>
              <a:gd name="connsiteX10" fmla="*/ 10581245 w 24382411"/>
              <a:gd name="connsiteY10" fmla="*/ 13337811 h 13715999"/>
              <a:gd name="connsiteX11" fmla="*/ 10203057 w 24382411"/>
              <a:gd name="connsiteY11" fmla="*/ 13715999 h 13715999"/>
              <a:gd name="connsiteX12" fmla="*/ 10202932 w 24382411"/>
              <a:gd name="connsiteY12" fmla="*/ 13715999 h 13715999"/>
              <a:gd name="connsiteX13" fmla="*/ 16758984 w 24382411"/>
              <a:gd name="connsiteY13" fmla="*/ 11682321 h 13715999"/>
              <a:gd name="connsiteX14" fmla="*/ 0 w 24382411"/>
              <a:gd name="connsiteY14" fmla="*/ 4978830 h 13715999"/>
              <a:gd name="connsiteX15" fmla="*/ 0 w 24382411"/>
              <a:gd name="connsiteY15" fmla="*/ 0 h 13715999"/>
              <a:gd name="connsiteX0" fmla="*/ 0 w 24382411"/>
              <a:gd name="connsiteY0" fmla="*/ 0 h 13715999"/>
              <a:gd name="connsiteX1" fmla="*/ 24382411 w 24382411"/>
              <a:gd name="connsiteY1" fmla="*/ 0 h 13715999"/>
              <a:gd name="connsiteX2" fmla="*/ 24382411 w 24382411"/>
              <a:gd name="connsiteY2" fmla="*/ 10157711 h 13715999"/>
              <a:gd name="connsiteX3" fmla="*/ 16758983 w 24382411"/>
              <a:gd name="connsiteY3" fmla="*/ 11682447 h 13715999"/>
              <a:gd name="connsiteX4" fmla="*/ 21584873 w 24382411"/>
              <a:gd name="connsiteY4" fmla="*/ 13612752 h 13715999"/>
              <a:gd name="connsiteX5" fmla="*/ 21809749 w 24382411"/>
              <a:gd name="connsiteY5" fmla="*/ 13715999 h 13715999"/>
              <a:gd name="connsiteX6" fmla="*/ 21809471 w 24382411"/>
              <a:gd name="connsiteY6" fmla="*/ 13715999 h 13715999"/>
              <a:gd name="connsiteX7" fmla="*/ 21584873 w 24382411"/>
              <a:gd name="connsiteY7" fmla="*/ 13612880 h 13715999"/>
              <a:gd name="connsiteX8" fmla="*/ 16758983 w 24382411"/>
              <a:gd name="connsiteY8" fmla="*/ 11682575 h 13715999"/>
              <a:gd name="connsiteX9" fmla="*/ 10581245 w 24382411"/>
              <a:gd name="connsiteY9" fmla="*/ 13337938 h 13715999"/>
              <a:gd name="connsiteX10" fmla="*/ 10581245 w 24382411"/>
              <a:gd name="connsiteY10" fmla="*/ 13337811 h 13715999"/>
              <a:gd name="connsiteX11" fmla="*/ 10203057 w 24382411"/>
              <a:gd name="connsiteY11" fmla="*/ 13715999 h 13715999"/>
              <a:gd name="connsiteX12" fmla="*/ 16758984 w 24382411"/>
              <a:gd name="connsiteY12" fmla="*/ 11682321 h 13715999"/>
              <a:gd name="connsiteX13" fmla="*/ 0 w 24382411"/>
              <a:gd name="connsiteY13" fmla="*/ 4978830 h 13715999"/>
              <a:gd name="connsiteX14" fmla="*/ 0 w 24382411"/>
              <a:gd name="connsiteY14" fmla="*/ 0 h 13715999"/>
              <a:gd name="connsiteX0" fmla="*/ 0 w 24382411"/>
              <a:gd name="connsiteY0" fmla="*/ 0 h 13715999"/>
              <a:gd name="connsiteX1" fmla="*/ 24382411 w 24382411"/>
              <a:gd name="connsiteY1" fmla="*/ 0 h 13715999"/>
              <a:gd name="connsiteX2" fmla="*/ 24382411 w 24382411"/>
              <a:gd name="connsiteY2" fmla="*/ 10157711 h 13715999"/>
              <a:gd name="connsiteX3" fmla="*/ 16758983 w 24382411"/>
              <a:gd name="connsiteY3" fmla="*/ 11682447 h 13715999"/>
              <a:gd name="connsiteX4" fmla="*/ 21584873 w 24382411"/>
              <a:gd name="connsiteY4" fmla="*/ 13612752 h 13715999"/>
              <a:gd name="connsiteX5" fmla="*/ 21809749 w 24382411"/>
              <a:gd name="connsiteY5" fmla="*/ 13715999 h 13715999"/>
              <a:gd name="connsiteX6" fmla="*/ 21809471 w 24382411"/>
              <a:gd name="connsiteY6" fmla="*/ 13715999 h 13715999"/>
              <a:gd name="connsiteX7" fmla="*/ 21584873 w 24382411"/>
              <a:gd name="connsiteY7" fmla="*/ 13612880 h 13715999"/>
              <a:gd name="connsiteX8" fmla="*/ 16758983 w 24382411"/>
              <a:gd name="connsiteY8" fmla="*/ 11682575 h 13715999"/>
              <a:gd name="connsiteX9" fmla="*/ 10581245 w 24382411"/>
              <a:gd name="connsiteY9" fmla="*/ 13337938 h 13715999"/>
              <a:gd name="connsiteX10" fmla="*/ 10203057 w 24382411"/>
              <a:gd name="connsiteY10" fmla="*/ 13715999 h 13715999"/>
              <a:gd name="connsiteX11" fmla="*/ 16758984 w 24382411"/>
              <a:gd name="connsiteY11" fmla="*/ 11682321 h 13715999"/>
              <a:gd name="connsiteX12" fmla="*/ 0 w 24382411"/>
              <a:gd name="connsiteY12" fmla="*/ 4978830 h 13715999"/>
              <a:gd name="connsiteX13" fmla="*/ 0 w 24382411"/>
              <a:gd name="connsiteY13" fmla="*/ 0 h 13715999"/>
              <a:gd name="connsiteX0" fmla="*/ 0 w 24382411"/>
              <a:gd name="connsiteY0" fmla="*/ 0 h 13715999"/>
              <a:gd name="connsiteX1" fmla="*/ 24382411 w 24382411"/>
              <a:gd name="connsiteY1" fmla="*/ 0 h 13715999"/>
              <a:gd name="connsiteX2" fmla="*/ 24382411 w 24382411"/>
              <a:gd name="connsiteY2" fmla="*/ 10157711 h 13715999"/>
              <a:gd name="connsiteX3" fmla="*/ 16758983 w 24382411"/>
              <a:gd name="connsiteY3" fmla="*/ 11682447 h 13715999"/>
              <a:gd name="connsiteX4" fmla="*/ 21584873 w 24382411"/>
              <a:gd name="connsiteY4" fmla="*/ 13612752 h 13715999"/>
              <a:gd name="connsiteX5" fmla="*/ 21809749 w 24382411"/>
              <a:gd name="connsiteY5" fmla="*/ 13715999 h 13715999"/>
              <a:gd name="connsiteX6" fmla="*/ 21809471 w 24382411"/>
              <a:gd name="connsiteY6" fmla="*/ 13715999 h 13715999"/>
              <a:gd name="connsiteX7" fmla="*/ 21584873 w 24382411"/>
              <a:gd name="connsiteY7" fmla="*/ 13612880 h 13715999"/>
              <a:gd name="connsiteX8" fmla="*/ 16758983 w 24382411"/>
              <a:gd name="connsiteY8" fmla="*/ 11682575 h 13715999"/>
              <a:gd name="connsiteX9" fmla="*/ 10581245 w 24382411"/>
              <a:gd name="connsiteY9" fmla="*/ 13337938 h 13715999"/>
              <a:gd name="connsiteX10" fmla="*/ 16758984 w 24382411"/>
              <a:gd name="connsiteY10" fmla="*/ 11682321 h 13715999"/>
              <a:gd name="connsiteX11" fmla="*/ 0 w 24382411"/>
              <a:gd name="connsiteY11" fmla="*/ 4978830 h 13715999"/>
              <a:gd name="connsiteX12" fmla="*/ 0 w 24382411"/>
              <a:gd name="connsiteY12" fmla="*/ 0 h 13715999"/>
              <a:gd name="connsiteX0" fmla="*/ 0 w 24382411"/>
              <a:gd name="connsiteY0" fmla="*/ 0 h 13715999"/>
              <a:gd name="connsiteX1" fmla="*/ 24382411 w 24382411"/>
              <a:gd name="connsiteY1" fmla="*/ 0 h 13715999"/>
              <a:gd name="connsiteX2" fmla="*/ 24382411 w 24382411"/>
              <a:gd name="connsiteY2" fmla="*/ 10157711 h 13715999"/>
              <a:gd name="connsiteX3" fmla="*/ 16758983 w 24382411"/>
              <a:gd name="connsiteY3" fmla="*/ 11682447 h 13715999"/>
              <a:gd name="connsiteX4" fmla="*/ 21584873 w 24382411"/>
              <a:gd name="connsiteY4" fmla="*/ 13612752 h 13715999"/>
              <a:gd name="connsiteX5" fmla="*/ 21809749 w 24382411"/>
              <a:gd name="connsiteY5" fmla="*/ 13715999 h 13715999"/>
              <a:gd name="connsiteX6" fmla="*/ 21809471 w 24382411"/>
              <a:gd name="connsiteY6" fmla="*/ 13715999 h 13715999"/>
              <a:gd name="connsiteX7" fmla="*/ 21584873 w 24382411"/>
              <a:gd name="connsiteY7" fmla="*/ 13612880 h 13715999"/>
              <a:gd name="connsiteX8" fmla="*/ 16758983 w 24382411"/>
              <a:gd name="connsiteY8" fmla="*/ 11682575 h 13715999"/>
              <a:gd name="connsiteX9" fmla="*/ 16758984 w 24382411"/>
              <a:gd name="connsiteY9" fmla="*/ 11682321 h 13715999"/>
              <a:gd name="connsiteX10" fmla="*/ 0 w 24382411"/>
              <a:gd name="connsiteY10" fmla="*/ 4978830 h 13715999"/>
              <a:gd name="connsiteX11" fmla="*/ 0 w 24382411"/>
              <a:gd name="connsiteY11" fmla="*/ 0 h 13715999"/>
              <a:gd name="connsiteX0" fmla="*/ 0 w 24382411"/>
              <a:gd name="connsiteY0" fmla="*/ 0 h 13715999"/>
              <a:gd name="connsiteX1" fmla="*/ 24382411 w 24382411"/>
              <a:gd name="connsiteY1" fmla="*/ 0 h 13715999"/>
              <a:gd name="connsiteX2" fmla="*/ 24382411 w 24382411"/>
              <a:gd name="connsiteY2" fmla="*/ 10157711 h 13715999"/>
              <a:gd name="connsiteX3" fmla="*/ 16758983 w 24382411"/>
              <a:gd name="connsiteY3" fmla="*/ 11682447 h 13715999"/>
              <a:gd name="connsiteX4" fmla="*/ 21584873 w 24382411"/>
              <a:gd name="connsiteY4" fmla="*/ 13612752 h 13715999"/>
              <a:gd name="connsiteX5" fmla="*/ 21809749 w 24382411"/>
              <a:gd name="connsiteY5" fmla="*/ 13715999 h 13715999"/>
              <a:gd name="connsiteX6" fmla="*/ 21809471 w 24382411"/>
              <a:gd name="connsiteY6" fmla="*/ 13715999 h 13715999"/>
              <a:gd name="connsiteX7" fmla="*/ 16758983 w 24382411"/>
              <a:gd name="connsiteY7" fmla="*/ 11682575 h 13715999"/>
              <a:gd name="connsiteX8" fmla="*/ 16758984 w 24382411"/>
              <a:gd name="connsiteY8" fmla="*/ 11682321 h 13715999"/>
              <a:gd name="connsiteX9" fmla="*/ 0 w 24382411"/>
              <a:gd name="connsiteY9" fmla="*/ 4978830 h 13715999"/>
              <a:gd name="connsiteX10" fmla="*/ 0 w 24382411"/>
              <a:gd name="connsiteY10" fmla="*/ 0 h 13715999"/>
              <a:gd name="connsiteX0" fmla="*/ 0 w 24382411"/>
              <a:gd name="connsiteY0" fmla="*/ 0 h 13715999"/>
              <a:gd name="connsiteX1" fmla="*/ 24382411 w 24382411"/>
              <a:gd name="connsiteY1" fmla="*/ 0 h 13715999"/>
              <a:gd name="connsiteX2" fmla="*/ 24382411 w 24382411"/>
              <a:gd name="connsiteY2" fmla="*/ 10157711 h 13715999"/>
              <a:gd name="connsiteX3" fmla="*/ 16758983 w 24382411"/>
              <a:gd name="connsiteY3" fmla="*/ 11682447 h 13715999"/>
              <a:gd name="connsiteX4" fmla="*/ 21809749 w 24382411"/>
              <a:gd name="connsiteY4" fmla="*/ 13715999 h 13715999"/>
              <a:gd name="connsiteX5" fmla="*/ 21809471 w 24382411"/>
              <a:gd name="connsiteY5" fmla="*/ 13715999 h 13715999"/>
              <a:gd name="connsiteX6" fmla="*/ 16758983 w 24382411"/>
              <a:gd name="connsiteY6" fmla="*/ 11682575 h 13715999"/>
              <a:gd name="connsiteX7" fmla="*/ 16758984 w 24382411"/>
              <a:gd name="connsiteY7" fmla="*/ 11682321 h 13715999"/>
              <a:gd name="connsiteX8" fmla="*/ 0 w 24382411"/>
              <a:gd name="connsiteY8" fmla="*/ 4978830 h 13715999"/>
              <a:gd name="connsiteX9" fmla="*/ 0 w 24382411"/>
              <a:gd name="connsiteY9" fmla="*/ 0 h 13715999"/>
              <a:gd name="connsiteX0" fmla="*/ 0 w 24382411"/>
              <a:gd name="connsiteY0" fmla="*/ 0 h 13715999"/>
              <a:gd name="connsiteX1" fmla="*/ 24382411 w 24382411"/>
              <a:gd name="connsiteY1" fmla="*/ 0 h 13715999"/>
              <a:gd name="connsiteX2" fmla="*/ 24382411 w 24382411"/>
              <a:gd name="connsiteY2" fmla="*/ 10157711 h 13715999"/>
              <a:gd name="connsiteX3" fmla="*/ 16758983 w 24382411"/>
              <a:gd name="connsiteY3" fmla="*/ 11682447 h 13715999"/>
              <a:gd name="connsiteX4" fmla="*/ 21809749 w 24382411"/>
              <a:gd name="connsiteY4" fmla="*/ 13715999 h 13715999"/>
              <a:gd name="connsiteX5" fmla="*/ 16758983 w 24382411"/>
              <a:gd name="connsiteY5" fmla="*/ 11682575 h 13715999"/>
              <a:gd name="connsiteX6" fmla="*/ 16758984 w 24382411"/>
              <a:gd name="connsiteY6" fmla="*/ 11682321 h 13715999"/>
              <a:gd name="connsiteX7" fmla="*/ 0 w 24382411"/>
              <a:gd name="connsiteY7" fmla="*/ 4978830 h 13715999"/>
              <a:gd name="connsiteX8" fmla="*/ 0 w 24382411"/>
              <a:gd name="connsiteY8" fmla="*/ 0 h 13715999"/>
              <a:gd name="connsiteX0" fmla="*/ 0 w 24382411"/>
              <a:gd name="connsiteY0" fmla="*/ 0 h 11682575"/>
              <a:gd name="connsiteX1" fmla="*/ 24382411 w 24382411"/>
              <a:gd name="connsiteY1" fmla="*/ 0 h 11682575"/>
              <a:gd name="connsiteX2" fmla="*/ 24382411 w 24382411"/>
              <a:gd name="connsiteY2" fmla="*/ 10157711 h 11682575"/>
              <a:gd name="connsiteX3" fmla="*/ 16758983 w 24382411"/>
              <a:gd name="connsiteY3" fmla="*/ 11682447 h 11682575"/>
              <a:gd name="connsiteX4" fmla="*/ 16758983 w 24382411"/>
              <a:gd name="connsiteY4" fmla="*/ 11682575 h 11682575"/>
              <a:gd name="connsiteX5" fmla="*/ 16758984 w 24382411"/>
              <a:gd name="connsiteY5" fmla="*/ 11682321 h 11682575"/>
              <a:gd name="connsiteX6" fmla="*/ 0 w 24382411"/>
              <a:gd name="connsiteY6" fmla="*/ 4978830 h 11682575"/>
              <a:gd name="connsiteX7" fmla="*/ 0 w 24382411"/>
              <a:gd name="connsiteY7" fmla="*/ 0 h 1168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2411" h="11682575">
                <a:moveTo>
                  <a:pt x="0" y="0"/>
                </a:moveTo>
                <a:lnTo>
                  <a:pt x="24382411" y="0"/>
                </a:lnTo>
                <a:lnTo>
                  <a:pt x="24382411" y="10157711"/>
                </a:lnTo>
                <a:lnTo>
                  <a:pt x="16758983" y="11682447"/>
                </a:lnTo>
                <a:lnTo>
                  <a:pt x="16758983" y="11682575"/>
                </a:lnTo>
                <a:cubicBezTo>
                  <a:pt x="16758983" y="11682490"/>
                  <a:pt x="16758984" y="11682406"/>
                  <a:pt x="16758984" y="11682321"/>
                </a:cubicBezTo>
                <a:lnTo>
                  <a:pt x="0" y="497883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tIns="1510455">
            <a:noAutofit/>
          </a:bodyPr>
          <a:lstStyle>
            <a:lvl1pPr marL="228578" indent="-228578" algn="ctr" defTabSz="914310" rtl="0" eaLnBrk="1" latinLnBrk="0" hangingPunct="1">
              <a:lnSpc>
                <a:spcPts val="2000"/>
              </a:lnSpc>
              <a:spcBef>
                <a:spcPts val="2000"/>
              </a:spcBef>
              <a:buFont typeface="Arial" panose="020B0604020202020204" pitchFamily="34" charset="0"/>
              <a:buNone/>
              <a:defRPr sz="1500">
                <a:solidFill>
                  <a:schemeClr val="dk1"/>
                </a:solidFill>
                <a:latin typeface="+mn-lt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764F35F-B45F-8774-40B2-A05DE75F54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-105292"/>
            <a:ext cx="2743200" cy="15389"/>
          </a:xfrm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fld id="{68DDF1F7-96AE-45F8-A6CA-F5DB73D154DF}" type="datetime1">
              <a:rPr lang="nb-NO" smtClean="0"/>
              <a:pPr/>
              <a:t>16.01.2026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C278FB9-523B-64AF-8025-99C579C9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05292"/>
            <a:ext cx="2743200" cy="15389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100">
                <a:latin typeface="+mn-lt"/>
              </a:defRPr>
            </a:lvl1pPr>
          </a:lstStyle>
          <a:p>
            <a:r>
              <a:rPr lang="nb-NO"/>
              <a:t>Navn på enhet / fakultet / institutt / presentasjon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0771FCB-ACC5-C9ED-0F4A-BC5DAD744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-105292"/>
            <a:ext cx="2743200" cy="15389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100">
                <a:latin typeface="+mn-lt"/>
              </a:defRPr>
            </a:lvl1pPr>
          </a:lstStyle>
          <a:p>
            <a:fld id="{F9601797-DC0E-45BC-9A66-B1CCC5925A5F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lassholder for tekst 9">
            <a:extLst>
              <a:ext uri="{FF2B5EF4-FFF2-40B4-BE49-F238E27FC236}">
                <a16:creationId xmlns:a16="http://schemas.microsoft.com/office/drawing/2014/main" id="{1F7BB780-BE1F-C44A-B07E-87F51B21BC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1609" y="572473"/>
            <a:ext cx="1359088" cy="31311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  <a:latin typeface="+mn-lt"/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11" name="Grafikk 10">
            <a:extLst>
              <a:ext uri="{FF2B5EF4-FFF2-40B4-BE49-F238E27FC236}">
                <a16:creationId xmlns:a16="http://schemas.microsoft.com/office/drawing/2014/main" id="{23B4057F-D2E7-1AC4-C353-C040273DB9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489416"/>
            <a:ext cx="12192194" cy="4368585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735C434F-75C8-B35C-745E-FCFEE2616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37" y="4932795"/>
            <a:ext cx="4000760" cy="1212850"/>
          </a:xfrm>
        </p:spPr>
        <p:txBody>
          <a:bodyPr/>
          <a:lstStyle>
            <a:lvl1pPr>
              <a:lnSpc>
                <a:spcPts val="2520"/>
              </a:lnSpc>
              <a:defRPr sz="2100">
                <a:solidFill>
                  <a:schemeClr val="l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47814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2">
    <p:bg>
      <p:bgPr>
        <a:solidFill>
          <a:srgbClr val="780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4C5B83D3-D34F-8276-1769-C3A5EEC684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72224" y="0"/>
            <a:ext cx="6119777" cy="6858000"/>
          </a:xfrm>
          <a:prstGeom prst="rect">
            <a:avLst/>
          </a:prstGeom>
          <a:noFill/>
        </p:spPr>
        <p:txBody>
          <a:bodyPr tIns="1510455"/>
          <a:lstStyle>
            <a:lvl1pPr marL="228578" indent="-228578" algn="ctr" defTabSz="914310" rtl="0" eaLnBrk="1" latinLnBrk="0" hangingPunct="1">
              <a:lnSpc>
                <a:spcPts val="2000"/>
              </a:lnSpc>
              <a:spcBef>
                <a:spcPts val="2000"/>
              </a:spcBef>
              <a:buFont typeface="Arial" panose="020B0604020202020204" pitchFamily="34" charset="0"/>
              <a:buNone/>
              <a:defRPr sz="1500">
                <a:solidFill>
                  <a:schemeClr val="lt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E708751-0B60-6ED4-A81C-49D5282D08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610" y="2444648"/>
            <a:ext cx="4953947" cy="2019784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ts val="5250"/>
              </a:lnSpc>
              <a:defRPr sz="4900">
                <a:solidFill>
                  <a:schemeClr val="lt1"/>
                </a:solidFill>
                <a:latin typeface="ITC Clearface" panose="02000603000000000000" pitchFamily="50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CF54F6E-3D94-0592-C561-45E55082BD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610" y="4763625"/>
            <a:ext cx="4953947" cy="77393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050"/>
              </a:lnSpc>
              <a:buNone/>
              <a:defRPr sz="1500">
                <a:solidFill>
                  <a:schemeClr val="lt1"/>
                </a:solidFill>
                <a:latin typeface="+mn-lt"/>
              </a:defRPr>
            </a:lvl1pPr>
            <a:lvl2pPr marL="457154" indent="0" algn="ctr">
              <a:buNone/>
              <a:defRPr sz="2000"/>
            </a:lvl2pPr>
            <a:lvl3pPr marL="914310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2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37F6722-C04E-4D4D-C229-08DB3DA52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fld id="{929B0538-73A5-4E92-A73F-D174E3AF62C9}" type="datetime1">
              <a:rPr lang="nb-NO" smtClean="0"/>
              <a:pPr/>
              <a:t>16.01.2026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1405E2-719A-50B9-65F8-8C8568DE7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-62426"/>
            <a:ext cx="5063949" cy="15389"/>
          </a:xfr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00">
                <a:solidFill>
                  <a:schemeClr val="lt1"/>
                </a:solidFill>
                <a:latin typeface="+mn-lt"/>
              </a:defRPr>
            </a:lvl1pPr>
          </a:lstStyle>
          <a:p>
            <a:r>
              <a:rPr lang="nb-NO"/>
              <a:t>Navn på enhet / fakultet / institutt / presentasjon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ABEF0E4-025F-1CFD-39F9-82DADE3FC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-62426"/>
            <a:ext cx="1223303" cy="15389"/>
          </a:xfr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00">
                <a:solidFill>
                  <a:schemeClr val="lt1"/>
                </a:solidFill>
                <a:latin typeface="+mn-lt"/>
              </a:defRPr>
            </a:lvl1pPr>
          </a:lstStyle>
          <a:p>
            <a:fld id="{F9601797-DC0E-45BC-9A66-B1CCC5925A5F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logo" hidden="1">
            <a:extLst>
              <a:ext uri="{FF2B5EF4-FFF2-40B4-BE49-F238E27FC236}">
                <a16:creationId xmlns:a16="http://schemas.microsoft.com/office/drawing/2014/main" id="{73A05F41-A99D-CEB2-8C72-20E102B6B5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1608" y="825602"/>
            <a:ext cx="2266348" cy="522128"/>
          </a:xfrm>
          <a:prstGeom prst="rect">
            <a:avLst/>
          </a:prstGeom>
        </p:spPr>
      </p:pic>
      <p:sp>
        <p:nvSpPr>
          <p:cNvPr id="10" name="Plassholder for tekst 16">
            <a:extLst>
              <a:ext uri="{FF2B5EF4-FFF2-40B4-BE49-F238E27FC236}">
                <a16:creationId xmlns:a16="http://schemas.microsoft.com/office/drawing/2014/main" id="{ED8A9150-64B1-7C4E-08E9-EF3106CAC6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608" y="825602"/>
            <a:ext cx="2266348" cy="522128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  <a:latin typeface="+mn-lt"/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1" name="addin_logo" hidden="1">
            <a:extLst>
              <a:ext uri="{FF2B5EF4-FFF2-40B4-BE49-F238E27FC236}">
                <a16:creationId xmlns:a16="http://schemas.microsoft.com/office/drawing/2014/main" id="{1F388899-8BAF-388D-8C66-EEB319DEE87E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>
                <a:latin typeface="+mn-lt"/>
              </a:rPr>
              <a:t>addin_logo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89019BB3-FD5E-0C57-DC27-47D484787C8B}"/>
              </a:ext>
            </a:extLst>
          </p:cNvPr>
          <p:cNvSpPr/>
          <p:nvPr userDrawn="1"/>
        </p:nvSpPr>
        <p:spPr>
          <a:xfrm>
            <a:off x="448714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+mn-lt"/>
              </a:rPr>
              <a:t>forside2_1,forside2_2,forside2_3,forside2_4</a:t>
            </a:r>
            <a:endParaRPr lang="nb-NO" sz="800" dirty="0">
              <a:latin typeface="+mn-lt"/>
            </a:endParaRPr>
          </a:p>
        </p:txBody>
      </p:sp>
      <p:sp>
        <p:nvSpPr>
          <p:cNvPr id="13" name="addin_background" hidden="1">
            <a:extLst>
              <a:ext uri="{FF2B5EF4-FFF2-40B4-BE49-F238E27FC236}">
                <a16:creationId xmlns:a16="http://schemas.microsoft.com/office/drawing/2014/main" id="{2ED09ACD-AB40-3BDC-4AC0-5184DFDD0A8C}"/>
              </a:ext>
            </a:extLst>
          </p:cNvPr>
          <p:cNvSpPr/>
          <p:nvPr userDrawn="1"/>
        </p:nvSpPr>
        <p:spPr>
          <a:xfrm>
            <a:off x="3832264" y="7249239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>
                <a:latin typeface="+mn-lt"/>
              </a:rPr>
              <a:t>addin_background</a:t>
            </a:r>
            <a:endParaRPr lang="nb-NO" sz="800" dirty="0">
              <a:latin typeface="+mn-lt"/>
            </a:endParaRPr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DD291D39-DB8E-7D77-A09F-CFC37E654C24}"/>
              </a:ext>
            </a:extLst>
          </p:cNvPr>
          <p:cNvSpPr/>
          <p:nvPr userDrawn="1"/>
        </p:nvSpPr>
        <p:spPr>
          <a:xfrm>
            <a:off x="5179412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>
                <a:latin typeface="+mn-lt"/>
              </a:rPr>
              <a:t>addin_text</a:t>
            </a:r>
            <a:endParaRPr lang="nb-NO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97000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 og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7EF9FF7-79BD-173E-F28E-A8B3730EC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609" y="506269"/>
            <a:ext cx="9145738" cy="538609"/>
          </a:xfrm>
        </p:spPr>
        <p:txBody>
          <a:bodyPr>
            <a:noAutofit/>
          </a:bodyPr>
          <a:lstStyle>
            <a:lvl1pPr>
              <a:defRPr b="1">
                <a:latin typeface="+mn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6F5B6E-E0F1-94B4-CD8E-334BE461C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C1A342A4-2D0C-4133-B306-D1B1DA812CBC}" type="datetime1">
              <a:rPr lang="nb-NO" smtClean="0"/>
              <a:pPr/>
              <a:t>16.01.2026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ADB4416-6879-11BB-66FC-EDA044787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nb-NO"/>
              <a:t>Navn på enhet / fakultet / institutt / presentasjon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8D400EE-0883-12C0-047D-16D6ED13B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F9601797-DC0E-45BC-9A66-B1CCC5925A5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3E0D878F-D4B6-0118-FD10-B50062FABE0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71609" y="1093430"/>
            <a:ext cx="9145739" cy="30838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2000">
                <a:solidFill>
                  <a:srgbClr val="7800F0"/>
                </a:solidFill>
                <a:latin typeface="+mn-lt"/>
              </a:defRPr>
            </a:lvl1pPr>
            <a:lvl2pPr marL="228578" indent="0">
              <a:lnSpc>
                <a:spcPts val="2510"/>
              </a:lnSpc>
              <a:buFont typeface="Arial" panose="020B0604020202020204" pitchFamily="34" charset="0"/>
              <a:buNone/>
              <a:defRPr sz="2000">
                <a:solidFill>
                  <a:srgbClr val="7800F0"/>
                </a:solidFill>
              </a:defRPr>
            </a:lvl2pPr>
          </a:lstStyle>
          <a:p>
            <a:pPr lvl="0"/>
            <a:r>
              <a:rPr lang="nb-NO" dirty="0"/>
              <a:t>Undertittel</a:t>
            </a:r>
          </a:p>
        </p:txBody>
      </p:sp>
      <p:sp>
        <p:nvSpPr>
          <p:cNvPr id="10" name="Plassholder for diagram 9">
            <a:extLst>
              <a:ext uri="{FF2B5EF4-FFF2-40B4-BE49-F238E27FC236}">
                <a16:creationId xmlns:a16="http://schemas.microsoft.com/office/drawing/2014/main" id="{F3C9BEE4-EBAC-5341-1558-7F5A70C0BD79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71609" y="2076704"/>
            <a:ext cx="11051094" cy="373426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nb-NO"/>
              <a:t>Klikk ikonet for å legge til et diagram</a:t>
            </a:r>
          </a:p>
        </p:txBody>
      </p:sp>
    </p:spTree>
    <p:extLst>
      <p:ext uri="{BB962C8B-B14F-4D97-AF65-F5344CB8AC3E}">
        <p14:creationId xmlns:p14="http://schemas.microsoft.com/office/powerpoint/2010/main" val="15102273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7EF9FF7-79BD-173E-F28E-A8B3730EC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610" y="508265"/>
            <a:ext cx="5341363" cy="1077218"/>
          </a:xfrm>
        </p:spPr>
        <p:txBody>
          <a:bodyPr>
            <a:noAutofit/>
          </a:bodyPr>
          <a:lstStyle>
            <a:lvl1pPr>
              <a:defRPr b="1">
                <a:latin typeface="+mn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6F5B6E-E0F1-94B4-CD8E-334BE461C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6E001CBF-C9A1-445D-BDA4-20515971B0E8}" type="datetime1">
              <a:rPr lang="nb-NO" smtClean="0"/>
              <a:pPr/>
              <a:t>16.01.2026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ADB4416-6879-11BB-66FC-EDA044787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nb-NO"/>
              <a:t>Navn på enhet / fakultet / institutt / presentasjon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8D400EE-0883-12C0-047D-16D6ED13B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F9601797-DC0E-45BC-9A66-B1CCC5925A5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Plassholder for diagram 9">
            <a:extLst>
              <a:ext uri="{FF2B5EF4-FFF2-40B4-BE49-F238E27FC236}">
                <a16:creationId xmlns:a16="http://schemas.microsoft.com/office/drawing/2014/main" id="{F3C9BEE4-EBAC-5341-1558-7F5A70C0BD79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287695" y="571573"/>
            <a:ext cx="5335008" cy="523941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nb-NO"/>
              <a:t>Klikk ikonet for å legge til et diagram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073DC0B6-E279-C84C-5E5A-CA8B1DDE6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610" y="2034988"/>
            <a:ext cx="5341363" cy="3776138"/>
          </a:xfrm>
        </p:spPr>
        <p:txBody>
          <a:bodyPr lIns="0" tIns="0" rIns="0" b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984467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 og 2 gra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7EF9FF7-79BD-173E-F28E-A8B3730EC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609" y="506269"/>
            <a:ext cx="9145738" cy="538609"/>
          </a:xfrm>
        </p:spPr>
        <p:txBody>
          <a:bodyPr>
            <a:noAutofit/>
          </a:bodyPr>
          <a:lstStyle>
            <a:lvl1pPr>
              <a:defRPr b="1">
                <a:latin typeface="+mn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6F5B6E-E0F1-94B4-CD8E-334BE461C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E05A1D9-53C0-4D76-B149-25B0DAE040AA}" type="datetime1">
              <a:rPr lang="nb-NO" smtClean="0"/>
              <a:pPr/>
              <a:t>16.01.2026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ADB4416-6879-11BB-66FC-EDA044787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nb-NO"/>
              <a:t>Navn på enhet / fakultet / institutt / presentasjon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8D400EE-0883-12C0-047D-16D6ED13B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F9601797-DC0E-45BC-9A66-B1CCC5925A5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3E0D878F-D4B6-0118-FD10-B50062FABE0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71609" y="1093430"/>
            <a:ext cx="9145739" cy="30838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2000">
                <a:solidFill>
                  <a:srgbClr val="7800F0"/>
                </a:solidFill>
                <a:latin typeface="+mn-lt"/>
              </a:defRPr>
            </a:lvl1pPr>
            <a:lvl2pPr marL="228578" indent="0">
              <a:lnSpc>
                <a:spcPts val="2510"/>
              </a:lnSpc>
              <a:buFont typeface="Arial" panose="020B0604020202020204" pitchFamily="34" charset="0"/>
              <a:buNone/>
              <a:defRPr sz="2000">
                <a:solidFill>
                  <a:srgbClr val="7800F0"/>
                </a:solidFill>
              </a:defRPr>
            </a:lvl2pPr>
          </a:lstStyle>
          <a:p>
            <a:pPr lvl="0"/>
            <a:r>
              <a:rPr lang="nb-NO" dirty="0"/>
              <a:t>Undertittel</a:t>
            </a:r>
          </a:p>
        </p:txBody>
      </p:sp>
      <p:sp>
        <p:nvSpPr>
          <p:cNvPr id="10" name="Plassholder for diagram 9">
            <a:extLst>
              <a:ext uri="{FF2B5EF4-FFF2-40B4-BE49-F238E27FC236}">
                <a16:creationId xmlns:a16="http://schemas.microsoft.com/office/drawing/2014/main" id="{F3C9BEE4-EBAC-5341-1558-7F5A70C0BD79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71609" y="2076704"/>
            <a:ext cx="5335008" cy="373426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nb-NO"/>
              <a:t>Klikk ikonet for å legge til et diagram</a:t>
            </a:r>
          </a:p>
        </p:txBody>
      </p:sp>
      <p:sp>
        <p:nvSpPr>
          <p:cNvPr id="6" name="Plassholder for diagram 9">
            <a:extLst>
              <a:ext uri="{FF2B5EF4-FFF2-40B4-BE49-F238E27FC236}">
                <a16:creationId xmlns:a16="http://schemas.microsoft.com/office/drawing/2014/main" id="{DB4609B3-3F89-2FDD-7053-7BBCBB159261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85383" y="2076704"/>
            <a:ext cx="5335008" cy="373426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nb-NO"/>
              <a:t>Klikk ikonet for å legge til et diagram</a:t>
            </a:r>
          </a:p>
        </p:txBody>
      </p:sp>
    </p:spTree>
    <p:extLst>
      <p:ext uri="{BB962C8B-B14F-4D97-AF65-F5344CB8AC3E}">
        <p14:creationId xmlns:p14="http://schemas.microsoft.com/office/powerpoint/2010/main" val="6705668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. undertittel, tekst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7EF9FF7-79BD-173E-F28E-A8B3730EC3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609" y="506269"/>
            <a:ext cx="5341616" cy="538609"/>
          </a:xfrm>
        </p:spPr>
        <p:txBody>
          <a:bodyPr>
            <a:noAutofit/>
          </a:bodyPr>
          <a:lstStyle>
            <a:lvl1pPr>
              <a:defRPr b="1">
                <a:latin typeface="+mn-lt"/>
              </a:defRPr>
            </a:lvl1pPr>
          </a:lstStyle>
          <a:p>
            <a:r>
              <a:rPr lang="nb-NO" dirty="0"/>
              <a:t>Tittel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6F5B6E-E0F1-94B4-CD8E-334BE461C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3F984FCB-5CED-44F2-87CE-919D4DD24412}" type="datetime1">
              <a:rPr lang="nb-NO" smtClean="0"/>
              <a:pPr/>
              <a:t>16.01.2026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ADB4416-6879-11BB-66FC-EDA044787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nb-NO"/>
              <a:t>Navn på enhet / fakultet / institutt / presentasjon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8D400EE-0883-12C0-047D-16D6ED13B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F9601797-DC0E-45BC-9A66-B1CCC5925A5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3E0D878F-D4B6-0118-FD10-B50062FABE0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71609" y="1093430"/>
            <a:ext cx="5341616" cy="30838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2000">
                <a:solidFill>
                  <a:srgbClr val="7800F0"/>
                </a:solidFill>
                <a:latin typeface="+mn-lt"/>
              </a:defRPr>
            </a:lvl1pPr>
            <a:lvl2pPr marL="228578" indent="0">
              <a:lnSpc>
                <a:spcPts val="2510"/>
              </a:lnSpc>
              <a:buFont typeface="Arial" panose="020B0604020202020204" pitchFamily="34" charset="0"/>
              <a:buNone/>
              <a:defRPr sz="2000">
                <a:solidFill>
                  <a:srgbClr val="7800F0"/>
                </a:solidFill>
              </a:defRPr>
            </a:lvl2pPr>
          </a:lstStyle>
          <a:p>
            <a:pPr lvl="0"/>
            <a:r>
              <a:rPr lang="nb-NO" dirty="0"/>
              <a:t>Undertittel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EC4D58E3-E0C4-DACB-539D-80B2D340D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610" y="2034988"/>
            <a:ext cx="5341363" cy="3776138"/>
          </a:xfrm>
        </p:spPr>
        <p:txBody>
          <a:bodyPr lIns="0" tIns="0" rIns="0" b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tabell 8">
            <a:extLst>
              <a:ext uri="{FF2B5EF4-FFF2-40B4-BE49-F238E27FC236}">
                <a16:creationId xmlns:a16="http://schemas.microsoft.com/office/drawing/2014/main" id="{AB892666-E736-94EC-8422-6D40EFC48676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6287695" y="571572"/>
            <a:ext cx="5335008" cy="5239411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r>
              <a:rPr lang="nb-NO"/>
              <a:t>Klikk ikonet for å legge til en tabell</a:t>
            </a:r>
          </a:p>
        </p:txBody>
      </p:sp>
    </p:spTree>
    <p:extLst>
      <p:ext uri="{BB962C8B-B14F-4D97-AF65-F5344CB8AC3E}">
        <p14:creationId xmlns:p14="http://schemas.microsoft.com/office/powerpoint/2010/main" val="3743297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7EF9FF7-79BD-173E-F28E-A8B3730EC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609" y="506269"/>
            <a:ext cx="9145738" cy="538609"/>
          </a:xfrm>
        </p:spPr>
        <p:txBody>
          <a:bodyPr>
            <a:noAutofit/>
          </a:bodyPr>
          <a:lstStyle>
            <a:lvl1pPr>
              <a:defRPr b="1">
                <a:latin typeface="+mn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6F5B6E-E0F1-94B4-CD8E-334BE461C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D3F8935-4464-452E-8EE4-87F86515F617}" type="datetime1">
              <a:rPr lang="nb-NO" smtClean="0"/>
              <a:pPr/>
              <a:t>16.01.2026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ADB4416-6879-11BB-66FC-EDA044787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nb-NO"/>
              <a:t>Navn på enhet / fakultet / institutt / presentasjon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8D400EE-0883-12C0-047D-16D6ED13B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F9601797-DC0E-45BC-9A66-B1CCC5925A5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3E0D878F-D4B6-0118-FD10-B50062FABE0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71609" y="1093430"/>
            <a:ext cx="9145739" cy="30838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2000">
                <a:solidFill>
                  <a:srgbClr val="7800F0"/>
                </a:solidFill>
                <a:latin typeface="+mn-lt"/>
              </a:defRPr>
            </a:lvl1pPr>
            <a:lvl2pPr marL="228578" indent="0">
              <a:lnSpc>
                <a:spcPts val="2510"/>
              </a:lnSpc>
              <a:buFont typeface="Arial" panose="020B0604020202020204" pitchFamily="34" charset="0"/>
              <a:buNone/>
              <a:defRPr sz="2000">
                <a:solidFill>
                  <a:srgbClr val="7800F0"/>
                </a:solidFill>
              </a:defRPr>
            </a:lvl2pPr>
          </a:lstStyle>
          <a:p>
            <a:pPr lvl="0"/>
            <a:r>
              <a:rPr lang="nb-NO" dirty="0"/>
              <a:t>Undertittel</a:t>
            </a:r>
          </a:p>
        </p:txBody>
      </p:sp>
      <p:sp>
        <p:nvSpPr>
          <p:cNvPr id="6" name="Plassholder for tabell 5">
            <a:extLst>
              <a:ext uri="{FF2B5EF4-FFF2-40B4-BE49-F238E27FC236}">
                <a16:creationId xmlns:a16="http://schemas.microsoft.com/office/drawing/2014/main" id="{4C3258CF-1A62-A074-E4E0-08B52F3A2A7F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571609" y="2076704"/>
            <a:ext cx="11051094" cy="3734261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r>
              <a:rPr lang="nb-NO"/>
              <a:t>Klikk ikonet for å legge til en tabell</a:t>
            </a:r>
          </a:p>
        </p:txBody>
      </p:sp>
    </p:spTree>
    <p:extLst>
      <p:ext uri="{BB962C8B-B14F-4D97-AF65-F5344CB8AC3E}">
        <p14:creationId xmlns:p14="http://schemas.microsoft.com/office/powerpoint/2010/main" val="2742425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e med tekst">
    <p:bg>
      <p:bgPr>
        <a:solidFill>
          <a:srgbClr val="780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63BBD9B-4367-3935-9D71-4D76098A6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8909" y="2551180"/>
            <a:ext cx="6274183" cy="1731243"/>
          </a:xfrm>
        </p:spPr>
        <p:txBody>
          <a:bodyPr>
            <a:noAutofit/>
          </a:bodyPr>
          <a:lstStyle>
            <a:lvl1pPr algn="ctr">
              <a:lnSpc>
                <a:spcPts val="6750"/>
              </a:lnSpc>
              <a:defRPr sz="6000">
                <a:solidFill>
                  <a:srgbClr val="FFD9B1"/>
                </a:solidFill>
                <a:latin typeface="ITC Clearface" panose="02000603000000000000" pitchFamily="50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Plassholder for dato 2">
            <a:extLst>
              <a:ext uri="{FF2B5EF4-FFF2-40B4-BE49-F238E27FC236}">
                <a16:creationId xmlns:a16="http://schemas.microsoft.com/office/drawing/2014/main" id="{C9E6C2FC-84A9-D810-20DE-AD8CE18D1E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-105292"/>
            <a:ext cx="2743200" cy="15389"/>
          </a:xfrm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fld id="{FCD75784-D922-4D22-A5C2-A84FA8BDEEB7}" type="datetime1">
              <a:rPr lang="nb-NO" smtClean="0"/>
              <a:pPr/>
              <a:t>16.01.2026</a:t>
            </a:fld>
            <a:endParaRPr lang="nb-NO"/>
          </a:p>
        </p:txBody>
      </p:sp>
      <p:sp>
        <p:nvSpPr>
          <p:cNvPr id="7" name="Plassholder for bunntekst 3">
            <a:extLst>
              <a:ext uri="{FF2B5EF4-FFF2-40B4-BE49-F238E27FC236}">
                <a16:creationId xmlns:a16="http://schemas.microsoft.com/office/drawing/2014/main" id="{B71F9E44-786F-563C-5027-2097EC6A3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05292"/>
            <a:ext cx="2743200" cy="15389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100">
                <a:latin typeface="+mn-lt"/>
              </a:defRPr>
            </a:lvl1pPr>
          </a:lstStyle>
          <a:p>
            <a:r>
              <a:rPr lang="nb-NO"/>
              <a:t>Navn på enhet / fakultet / institutt / presentasjon</a:t>
            </a:r>
            <a:endParaRPr lang="nb-NO" dirty="0"/>
          </a:p>
        </p:txBody>
      </p:sp>
      <p:sp>
        <p:nvSpPr>
          <p:cNvPr id="8" name="Plassholder for lysbildenummer 4">
            <a:extLst>
              <a:ext uri="{FF2B5EF4-FFF2-40B4-BE49-F238E27FC236}">
                <a16:creationId xmlns:a16="http://schemas.microsoft.com/office/drawing/2014/main" id="{369D2803-7C16-9E2B-7805-524DFA2B4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-105292"/>
            <a:ext cx="2743200" cy="15389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100">
                <a:latin typeface="+mn-lt"/>
              </a:defRPr>
            </a:lvl1pPr>
          </a:lstStyle>
          <a:p>
            <a:fld id="{F9601797-DC0E-45BC-9A66-B1CCC5925A5F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logo">
            <a:extLst>
              <a:ext uri="{FF2B5EF4-FFF2-40B4-BE49-F238E27FC236}">
                <a16:creationId xmlns:a16="http://schemas.microsoft.com/office/drawing/2014/main" id="{C2F3148B-613B-1A71-55DB-672FF56632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140" y="6020547"/>
            <a:ext cx="1839720" cy="423841"/>
          </a:xfrm>
          <a:prstGeom prst="rect">
            <a:avLst/>
          </a:prstGeom>
        </p:spPr>
      </p:pic>
      <p:sp>
        <p:nvSpPr>
          <p:cNvPr id="3" name="addin_logo" hidden="1">
            <a:extLst>
              <a:ext uri="{FF2B5EF4-FFF2-40B4-BE49-F238E27FC236}">
                <a16:creationId xmlns:a16="http://schemas.microsoft.com/office/drawing/2014/main" id="{E17C31F7-159D-182E-3F2D-A04B1049234D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>
                <a:latin typeface="+mn-lt"/>
              </a:rPr>
              <a:t>addin_logo</a:t>
            </a:r>
          </a:p>
        </p:txBody>
      </p:sp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A1D83D77-7F9C-6125-4F7A-DC117A8C5B61}"/>
              </a:ext>
            </a:extLst>
          </p:cNvPr>
          <p:cNvSpPr/>
          <p:nvPr userDrawn="1"/>
        </p:nvSpPr>
        <p:spPr>
          <a:xfrm>
            <a:off x="448714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+mn-lt"/>
              </a:rPr>
              <a:t>sisteside1,sisteside2</a:t>
            </a:r>
            <a:endParaRPr lang="nb-NO" sz="800" dirty="0">
              <a:latin typeface="+mn-lt"/>
            </a:endParaRPr>
          </a:p>
        </p:txBody>
      </p:sp>
      <p:sp>
        <p:nvSpPr>
          <p:cNvPr id="5" name="addin_background" hidden="1">
            <a:extLst>
              <a:ext uri="{FF2B5EF4-FFF2-40B4-BE49-F238E27FC236}">
                <a16:creationId xmlns:a16="http://schemas.microsoft.com/office/drawing/2014/main" id="{C3FA7C5D-9F91-BD15-A360-5525FB162312}"/>
              </a:ext>
            </a:extLst>
          </p:cNvPr>
          <p:cNvSpPr/>
          <p:nvPr userDrawn="1"/>
        </p:nvSpPr>
        <p:spPr>
          <a:xfrm>
            <a:off x="3832264" y="7249239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>
                <a:latin typeface="+mn-lt"/>
              </a:rPr>
              <a:t>addin_background</a:t>
            </a:r>
            <a:endParaRPr lang="nb-NO" sz="800" dirty="0">
              <a:latin typeface="+mn-lt"/>
            </a:endParaRPr>
          </a:p>
        </p:txBody>
      </p:sp>
      <p:sp>
        <p:nvSpPr>
          <p:cNvPr id="10" name="addin_text" hidden="1">
            <a:extLst>
              <a:ext uri="{FF2B5EF4-FFF2-40B4-BE49-F238E27FC236}">
                <a16:creationId xmlns:a16="http://schemas.microsoft.com/office/drawing/2014/main" id="{EE85E1A1-86D5-629E-E4E5-82BFFFD5B018}"/>
              </a:ext>
            </a:extLst>
          </p:cNvPr>
          <p:cNvSpPr/>
          <p:nvPr userDrawn="1"/>
        </p:nvSpPr>
        <p:spPr>
          <a:xfrm>
            <a:off x="5179412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>
                <a:latin typeface="+mn-lt"/>
              </a:rPr>
              <a:t>addin_text</a:t>
            </a:r>
            <a:endParaRPr lang="nb-NO" sz="800" dirty="0">
              <a:latin typeface="+mn-lt"/>
            </a:endParaRPr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20DC9B69-21D1-D927-7D5D-D88CB2CC73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76140" y="6020547"/>
            <a:ext cx="1839720" cy="42384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  <a:latin typeface="+mn-lt"/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7520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7">
            <a:extLst>
              <a:ext uri="{FF2B5EF4-FFF2-40B4-BE49-F238E27FC236}">
                <a16:creationId xmlns:a16="http://schemas.microsoft.com/office/drawing/2014/main" id="{D6D40E3B-0E7F-1BC8-0B45-FB97F86C25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tIns="1510455"/>
          <a:lstStyle>
            <a:lvl1pPr marL="228578" indent="-228578" algn="ctr" defTabSz="914310" rtl="0" eaLnBrk="1" latinLnBrk="0" hangingPunct="1">
              <a:lnSpc>
                <a:spcPts val="2000"/>
              </a:lnSpc>
              <a:spcBef>
                <a:spcPts val="2000"/>
              </a:spcBef>
              <a:buFont typeface="Arial" panose="020B0604020202020204" pitchFamily="34" charset="0"/>
              <a:buNone/>
              <a:defRPr sz="1500">
                <a:solidFill>
                  <a:schemeClr val="dk1"/>
                </a:solidFill>
                <a:latin typeface="+mn-lt"/>
              </a:defRPr>
            </a:lvl1pPr>
          </a:lstStyle>
          <a:p>
            <a:r>
              <a:rPr lang="nb-NO" dirty="0"/>
              <a:t>Sett inn bilde her via «Sett inn» -&gt; «Bilde»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764F35F-B45F-8774-40B2-A05DE75F54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-105292"/>
            <a:ext cx="2743200" cy="15389"/>
          </a:xfrm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fld id="{3275C3BA-1B32-44F3-8E27-F5CE11933B84}" type="datetime1">
              <a:rPr lang="nb-NO" smtClean="0"/>
              <a:pPr/>
              <a:t>16.01.2026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C278FB9-523B-64AF-8025-99C579C9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05292"/>
            <a:ext cx="2743200" cy="15389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100">
                <a:latin typeface="+mn-lt"/>
              </a:defRPr>
            </a:lvl1pPr>
          </a:lstStyle>
          <a:p>
            <a:r>
              <a:rPr lang="nb-NO"/>
              <a:t>Navn på enhet / fakultet / institutt / presentasjon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0771FCB-ACC5-C9ED-0F4A-BC5DAD744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-105292"/>
            <a:ext cx="2743200" cy="15389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100">
                <a:latin typeface="+mn-lt"/>
              </a:defRPr>
            </a:lvl1pPr>
          </a:lstStyle>
          <a:p>
            <a:fld id="{F9601797-DC0E-45BC-9A66-B1CCC5925A5F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9">
            <a:extLst>
              <a:ext uri="{FF2B5EF4-FFF2-40B4-BE49-F238E27FC236}">
                <a16:creationId xmlns:a16="http://schemas.microsoft.com/office/drawing/2014/main" id="{495DA65F-73FD-A97D-6C93-B01CDECA51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28937" y="2951523"/>
            <a:ext cx="4134126" cy="95579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  <a:latin typeface="+mn-lt"/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85632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e med bilde ly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7">
            <a:extLst>
              <a:ext uri="{FF2B5EF4-FFF2-40B4-BE49-F238E27FC236}">
                <a16:creationId xmlns:a16="http://schemas.microsoft.com/office/drawing/2014/main" id="{D6D40E3B-0E7F-1BC8-0B45-FB97F86C25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tIns="1510455"/>
          <a:lstStyle>
            <a:lvl1pPr marL="228578" indent="-228578" algn="ctr" defTabSz="914310" rtl="0" eaLnBrk="1" latinLnBrk="0" hangingPunct="1">
              <a:lnSpc>
                <a:spcPts val="2000"/>
              </a:lnSpc>
              <a:spcBef>
                <a:spcPts val="2000"/>
              </a:spcBef>
              <a:buFont typeface="Arial" panose="020B0604020202020204" pitchFamily="34" charset="0"/>
              <a:buNone/>
              <a:defRPr sz="1500">
                <a:solidFill>
                  <a:schemeClr val="dk1"/>
                </a:solidFill>
                <a:latin typeface="+mn-lt"/>
              </a:defRPr>
            </a:lvl1pPr>
          </a:lstStyle>
          <a:p>
            <a:r>
              <a:rPr lang="nb-NO" dirty="0"/>
              <a:t>Sett inn bilde her via «Sett inn» -&gt; «Bilde»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764F35F-B45F-8774-40B2-A05DE75F54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-105292"/>
            <a:ext cx="2743200" cy="15389"/>
          </a:xfrm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fld id="{97B4B35B-B345-441C-B36D-961EFAAF5F6B}" type="datetime1">
              <a:rPr lang="nb-NO" smtClean="0"/>
              <a:pPr/>
              <a:t>16.01.2026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C278FB9-523B-64AF-8025-99C579C9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05292"/>
            <a:ext cx="2743200" cy="15389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100">
                <a:latin typeface="+mn-lt"/>
              </a:defRPr>
            </a:lvl1pPr>
          </a:lstStyle>
          <a:p>
            <a:r>
              <a:rPr lang="nb-NO"/>
              <a:t>Navn på enhet / fakultet / institutt / presentasjon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0771FCB-ACC5-C9ED-0F4A-BC5DAD744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-105292"/>
            <a:ext cx="2743200" cy="15389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100">
                <a:latin typeface="+mn-lt"/>
              </a:defRPr>
            </a:lvl1pPr>
          </a:lstStyle>
          <a:p>
            <a:fld id="{F9601797-DC0E-45BC-9A66-B1CCC5925A5F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9">
            <a:extLst>
              <a:ext uri="{FF2B5EF4-FFF2-40B4-BE49-F238E27FC236}">
                <a16:creationId xmlns:a16="http://schemas.microsoft.com/office/drawing/2014/main" id="{495DA65F-73FD-A97D-6C93-B01CDECA51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28937" y="2951523"/>
            <a:ext cx="4134126" cy="95579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  <a:latin typeface="+mn-lt"/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73385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e med for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k 6">
            <a:extLst>
              <a:ext uri="{FF2B5EF4-FFF2-40B4-BE49-F238E27FC236}">
                <a16:creationId xmlns:a16="http://schemas.microsoft.com/office/drawing/2014/main" id="{9CC04F85-5392-88E3-7C22-8708AEBA4F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" r="3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764F35F-B45F-8774-40B2-A05DE75F54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-105292"/>
            <a:ext cx="2743200" cy="15389"/>
          </a:xfrm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fld id="{081C9EF3-BBB2-45EA-BF38-14B34EE90562}" type="datetime1">
              <a:rPr lang="nb-NO" smtClean="0"/>
              <a:pPr/>
              <a:t>16.01.2026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C278FB9-523B-64AF-8025-99C579C9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05292"/>
            <a:ext cx="2743200" cy="15389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100">
                <a:latin typeface="+mn-lt"/>
              </a:defRPr>
            </a:lvl1pPr>
          </a:lstStyle>
          <a:p>
            <a:r>
              <a:rPr lang="nb-NO"/>
              <a:t>Navn på enhet / fakultet / institutt / presentasjon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0771FCB-ACC5-C9ED-0F4A-BC5DAD744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-105292"/>
            <a:ext cx="2743200" cy="15389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100">
                <a:latin typeface="+mn-lt"/>
              </a:defRPr>
            </a:lvl1pPr>
          </a:lstStyle>
          <a:p>
            <a:fld id="{F9601797-DC0E-45BC-9A66-B1CCC5925A5F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9">
            <a:extLst>
              <a:ext uri="{FF2B5EF4-FFF2-40B4-BE49-F238E27FC236}">
                <a16:creationId xmlns:a16="http://schemas.microsoft.com/office/drawing/2014/main" id="{495DA65F-73FD-A97D-6C93-B01CDECA51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28937" y="2951523"/>
            <a:ext cx="4134126" cy="955794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  <a:latin typeface="+mn-lt"/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92794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e med form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k 9">
            <a:extLst>
              <a:ext uri="{FF2B5EF4-FFF2-40B4-BE49-F238E27FC236}">
                <a16:creationId xmlns:a16="http://schemas.microsoft.com/office/drawing/2014/main" id="{CA7570BA-14BB-A092-775D-EF60D9FEBF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764F35F-B45F-8774-40B2-A05DE75F54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-105292"/>
            <a:ext cx="2743200" cy="15389"/>
          </a:xfrm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fld id="{E1F35954-8ECB-418C-9947-7D8AA7EAFAB0}" type="datetime1">
              <a:rPr lang="nb-NO" smtClean="0"/>
              <a:pPr/>
              <a:t>16.01.2026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C278FB9-523B-64AF-8025-99C579C9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05292"/>
            <a:ext cx="2743200" cy="15389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100">
                <a:latin typeface="+mn-lt"/>
              </a:defRPr>
            </a:lvl1pPr>
          </a:lstStyle>
          <a:p>
            <a:r>
              <a:rPr lang="nb-NO"/>
              <a:t>Navn på enhet / fakultet / institutt / presentasjon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0771FCB-ACC5-C9ED-0F4A-BC5DAD744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-105292"/>
            <a:ext cx="2743200" cy="15389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100">
                <a:latin typeface="+mn-lt"/>
              </a:defRPr>
            </a:lvl1pPr>
          </a:lstStyle>
          <a:p>
            <a:fld id="{F9601797-DC0E-45BC-9A66-B1CCC5925A5F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9">
            <a:extLst>
              <a:ext uri="{FF2B5EF4-FFF2-40B4-BE49-F238E27FC236}">
                <a16:creationId xmlns:a16="http://schemas.microsoft.com/office/drawing/2014/main" id="{495DA65F-73FD-A97D-6C93-B01CDECA51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28937" y="2951523"/>
            <a:ext cx="4134126" cy="955794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  <a:latin typeface="+mn-lt"/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4994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16C3EF7-0A7E-3BB8-7FEC-B9099AEC5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b="1">
                <a:latin typeface="+mn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7F2F0AF-8C14-FEEC-0922-8B11532A1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0" rIns="0" b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1FB5EFB-5227-9199-E4ED-98BF0125C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fld id="{B507C541-EC11-47FE-B98A-DD3838ABCC16}" type="datetime1">
              <a:rPr lang="nb-NO" smtClean="0"/>
              <a:pPr/>
              <a:t>16.01.2026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897FDAA-8FD5-49AF-97DC-0DB53DF68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r>
              <a:rPr lang="nb-NO"/>
              <a:t>Navn på enhet / fakultet / institutt / presentasjon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15BE0C9-3DC0-3A8A-CDD1-37641AA0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fld id="{F9601797-DC0E-45BC-9A66-B1CCC5925A5F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5311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3200" y="220134"/>
            <a:ext cx="11777013" cy="604078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2B84F-9363-4B62-969E-0079EF7B5CAF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1/16/2026</a:t>
            </a:fld>
            <a:endParaRPr lang="nb-N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dirty="0">
                <a:solidFill>
                  <a:prstClr val="black">
                    <a:lumMod val="65000"/>
                    <a:lumOff val="35000"/>
                  </a:prstClr>
                </a:solidFill>
              </a:rPr>
              <a:t>Lederutvikling vår 2021 Heidi Ormstad</a:t>
            </a:r>
            <a:endParaRPr lang="nb-NO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5427" y="220965"/>
            <a:ext cx="11774787" cy="71412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03200" y="292100"/>
            <a:ext cx="11777133" cy="5968813"/>
          </a:xfrm>
          <a:solidFill>
            <a:srgbClr val="BCCCD1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6BFBB860-4AE4-C743-834D-86B70E104165}"/>
              </a:ext>
            </a:extLst>
          </p:cNvPr>
          <p:cNvSpPr/>
          <p:nvPr userDrawn="1"/>
        </p:nvSpPr>
        <p:spPr>
          <a:xfrm>
            <a:off x="203200" y="220135"/>
            <a:ext cx="11777013" cy="6185196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b-NO" sz="2400">
              <a:solidFill>
                <a:prstClr val="white"/>
              </a:solidFill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86FBF265-3C7C-A443-A3E4-BCB55ABFD562}"/>
              </a:ext>
            </a:extLst>
          </p:cNvPr>
          <p:cNvSpPr/>
          <p:nvPr userDrawn="1"/>
        </p:nvSpPr>
        <p:spPr>
          <a:xfrm>
            <a:off x="205428" y="220966"/>
            <a:ext cx="11774787" cy="71412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b-NO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4407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96C9FA8-53DD-548C-C91B-9B4C2B28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1EC9-1F25-4D7C-A79F-10E241C708FD}" type="datetimeFigureOut">
              <a:rPr lang="nb-NO" smtClean="0"/>
              <a:t>16.01.2026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1B7E72A-2537-39B0-A877-108664177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763471E-9F88-C07C-80A4-F240E1218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81A65-B516-4A77-B68A-16FE2A828FA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9851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">
    <p:bg>
      <p:bgPr>
        <a:solidFill>
          <a:srgbClr val="780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D5B2F388-0AA9-0729-7810-29CFD0EDC1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1639" y="1888034"/>
            <a:ext cx="4371423" cy="4559367"/>
          </a:xfrm>
          <a:custGeom>
            <a:avLst/>
            <a:gdLst>
              <a:gd name="connsiteX0" fmla="*/ 1143481 w 4371423"/>
              <a:gd name="connsiteY0" fmla="*/ 0 h 4559367"/>
              <a:gd name="connsiteX1" fmla="*/ 1143481 w 4371423"/>
              <a:gd name="connsiteY1" fmla="*/ 3828863 h 4559367"/>
              <a:gd name="connsiteX2" fmla="*/ 4371423 w 4371423"/>
              <a:gd name="connsiteY2" fmla="*/ 3828863 h 4559367"/>
              <a:gd name="connsiteX3" fmla="*/ 4065026 w 4371423"/>
              <a:gd name="connsiteY3" fmla="*/ 4047450 h 4559367"/>
              <a:gd name="connsiteX4" fmla="*/ 3193416 w 4371423"/>
              <a:gd name="connsiteY4" fmla="*/ 4284840 h 4559367"/>
              <a:gd name="connsiteX5" fmla="*/ 2255546 w 4371423"/>
              <a:gd name="connsiteY5" fmla="*/ 4540271 h 4559367"/>
              <a:gd name="connsiteX6" fmla="*/ 1906839 w 4371423"/>
              <a:gd name="connsiteY6" fmla="*/ 4518863 h 4559367"/>
              <a:gd name="connsiteX7" fmla="*/ 337687 w 4371423"/>
              <a:gd name="connsiteY7" fmla="*/ 3876633 h 4559367"/>
              <a:gd name="connsiteX8" fmla="*/ 16678 w 4371423"/>
              <a:gd name="connsiteY8" fmla="*/ 3240373 h 4559367"/>
              <a:gd name="connsiteX9" fmla="*/ 736264 w 4371423"/>
              <a:gd name="connsiteY9" fmla="*/ 396519 h 4559367"/>
              <a:gd name="connsiteX10" fmla="*/ 1139606 w 4371423"/>
              <a:gd name="connsiteY10" fmla="*/ 890 h 4559367"/>
              <a:gd name="connsiteX11" fmla="*/ 1143481 w 4371423"/>
              <a:gd name="connsiteY11" fmla="*/ 0 h 4559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1423" h="4559367">
                <a:moveTo>
                  <a:pt x="1143481" y="0"/>
                </a:moveTo>
                <a:lnTo>
                  <a:pt x="1143481" y="3828863"/>
                </a:lnTo>
                <a:lnTo>
                  <a:pt x="4371423" y="3828863"/>
                </a:lnTo>
                <a:cubicBezTo>
                  <a:pt x="4299636" y="3934249"/>
                  <a:pt x="4191892" y="4012892"/>
                  <a:pt x="4065026" y="4047450"/>
                </a:cubicBezTo>
                <a:lnTo>
                  <a:pt x="3193416" y="4284840"/>
                </a:lnTo>
                <a:lnTo>
                  <a:pt x="2255546" y="4540271"/>
                </a:lnTo>
                <a:cubicBezTo>
                  <a:pt x="2140115" y="4571716"/>
                  <a:pt x="2017569" y="4564156"/>
                  <a:pt x="1906839" y="4518863"/>
                </a:cubicBezTo>
                <a:lnTo>
                  <a:pt x="337687" y="3876633"/>
                </a:lnTo>
                <a:cubicBezTo>
                  <a:pt x="87131" y="3774041"/>
                  <a:pt x="-49710" y="3502793"/>
                  <a:pt x="16678" y="3240373"/>
                </a:cubicBezTo>
                <a:lnTo>
                  <a:pt x="736264" y="396519"/>
                </a:lnTo>
                <a:cubicBezTo>
                  <a:pt x="786388" y="198323"/>
                  <a:pt x="943113" y="46691"/>
                  <a:pt x="1139606" y="890"/>
                </a:cubicBezTo>
                <a:cubicBezTo>
                  <a:pt x="1140877" y="572"/>
                  <a:pt x="1142211" y="318"/>
                  <a:pt x="1143481" y="0"/>
                </a:cubicBezTo>
                <a:close/>
              </a:path>
            </a:pathLst>
          </a:custGeom>
          <a:solidFill>
            <a:schemeClr val="dk2"/>
          </a:solidFill>
        </p:spPr>
        <p:txBody>
          <a:bodyPr wrap="square">
            <a:noAutofit/>
          </a:bodyPr>
          <a:lstStyle>
            <a:lvl1pPr>
              <a:defRPr sz="200">
                <a:solidFill>
                  <a:srgbClr val="010000"/>
                </a:solidFill>
                <a:latin typeface="+mn-lt"/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7FEB777-E352-1B53-A5C3-3F6A439AB77D}"/>
              </a:ext>
            </a:extLst>
          </p:cNvPr>
          <p:cNvSpPr/>
          <p:nvPr userDrawn="1"/>
        </p:nvSpPr>
        <p:spPr>
          <a:xfrm>
            <a:off x="1714827" y="590623"/>
            <a:ext cx="9907876" cy="514414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>
              <a:latin typeface="+mn-lt"/>
            </a:endParaRP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FC95154-258B-E82F-69A3-1D6A6606A8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15121" y="1448274"/>
            <a:ext cx="4093542" cy="4268495"/>
          </a:xfrm>
          <a:custGeom>
            <a:avLst/>
            <a:gdLst>
              <a:gd name="connsiteX0" fmla="*/ 3166314 w 4093542"/>
              <a:gd name="connsiteY0" fmla="*/ 128 h 4268495"/>
              <a:gd name="connsiteX1" fmla="*/ 3561910 w 4093542"/>
              <a:gd name="connsiteY1" fmla="*/ 158665 h 4268495"/>
              <a:gd name="connsiteX2" fmla="*/ 3933869 w 4093542"/>
              <a:gd name="connsiteY2" fmla="*/ 529583 h 4268495"/>
              <a:gd name="connsiteX3" fmla="*/ 4076935 w 4093542"/>
              <a:gd name="connsiteY3" fmla="*/ 1047687 h 4268495"/>
              <a:gd name="connsiteX4" fmla="*/ 3380917 w 4093542"/>
              <a:gd name="connsiteY4" fmla="*/ 3798162 h 4268495"/>
              <a:gd name="connsiteX5" fmla="*/ 3322662 w 4093542"/>
              <a:gd name="connsiteY5" fmla="*/ 4028310 h 4268495"/>
              <a:gd name="connsiteX6" fmla="*/ 3322662 w 4093542"/>
              <a:gd name="connsiteY6" fmla="*/ 4028247 h 4268495"/>
              <a:gd name="connsiteX7" fmla="*/ 3305510 w 4093542"/>
              <a:gd name="connsiteY7" fmla="*/ 4096027 h 4268495"/>
              <a:gd name="connsiteX8" fmla="*/ 3227878 w 4093542"/>
              <a:gd name="connsiteY8" fmla="*/ 4268495 h 4268495"/>
              <a:gd name="connsiteX9" fmla="*/ 0 w 4093542"/>
              <a:gd name="connsiteY9" fmla="*/ 4268495 h 4268495"/>
              <a:gd name="connsiteX10" fmla="*/ 0 w 4093542"/>
              <a:gd name="connsiteY10" fmla="*/ 439760 h 4268495"/>
              <a:gd name="connsiteX11" fmla="*/ 44660 w 4093542"/>
              <a:gd name="connsiteY11" fmla="*/ 431375 h 4268495"/>
              <a:gd name="connsiteX12" fmla="*/ 3103172 w 4093542"/>
              <a:gd name="connsiteY12" fmla="*/ 5190 h 4268495"/>
              <a:gd name="connsiteX13" fmla="*/ 3166314 w 4093542"/>
              <a:gd name="connsiteY13" fmla="*/ 128 h 4268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93542" h="4268495">
                <a:moveTo>
                  <a:pt x="3166314" y="128"/>
                </a:moveTo>
                <a:cubicBezTo>
                  <a:pt x="3313330" y="-3063"/>
                  <a:pt x="3456517" y="53556"/>
                  <a:pt x="3561910" y="158665"/>
                </a:cubicBezTo>
                <a:lnTo>
                  <a:pt x="3933869" y="529583"/>
                </a:lnTo>
                <a:cubicBezTo>
                  <a:pt x="4069566" y="664954"/>
                  <a:pt x="4123946" y="861879"/>
                  <a:pt x="4076935" y="1047687"/>
                </a:cubicBezTo>
                <a:lnTo>
                  <a:pt x="3380917" y="3798162"/>
                </a:lnTo>
                <a:lnTo>
                  <a:pt x="3322662" y="4028310"/>
                </a:lnTo>
                <a:lnTo>
                  <a:pt x="3322662" y="4028247"/>
                </a:lnTo>
                <a:lnTo>
                  <a:pt x="3305510" y="4096027"/>
                </a:lnTo>
                <a:cubicBezTo>
                  <a:pt x="3289691" y="4158662"/>
                  <a:pt x="3263136" y="4216786"/>
                  <a:pt x="3227878" y="4268495"/>
                </a:cubicBezTo>
                <a:lnTo>
                  <a:pt x="0" y="4268495"/>
                </a:lnTo>
                <a:lnTo>
                  <a:pt x="0" y="439760"/>
                </a:lnTo>
                <a:cubicBezTo>
                  <a:pt x="14674" y="436393"/>
                  <a:pt x="29540" y="433471"/>
                  <a:pt x="44660" y="431375"/>
                </a:cubicBezTo>
                <a:lnTo>
                  <a:pt x="3103172" y="5190"/>
                </a:lnTo>
                <a:cubicBezTo>
                  <a:pt x="3124231" y="2260"/>
                  <a:pt x="3145312" y="584"/>
                  <a:pt x="3166314" y="128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200">
                <a:solidFill>
                  <a:srgbClr val="020000"/>
                </a:solidFill>
                <a:latin typeface="+mn-lt"/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83AA8083-F20A-3B86-A9E2-49A0E7C9A2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15120" y="1606363"/>
            <a:ext cx="4093542" cy="4110404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899">
                <a:solidFill>
                  <a:srgbClr val="2F0B63"/>
                </a:solidFill>
                <a:latin typeface="ITC Clearface" panose="02000603000000000000" pitchFamily="50" charset="0"/>
              </a:defRPr>
            </a:lvl1pPr>
          </a:lstStyle>
          <a:p>
            <a:pPr lvl="0"/>
            <a:r>
              <a:rPr lang="nb-NO" dirty="0"/>
              <a:t>0</a:t>
            </a:r>
          </a:p>
        </p:txBody>
      </p:sp>
      <p:pic>
        <p:nvPicPr>
          <p:cNvPr id="15" name="logo" hidden="1">
            <a:extLst>
              <a:ext uri="{FF2B5EF4-FFF2-40B4-BE49-F238E27FC236}">
                <a16:creationId xmlns:a16="http://schemas.microsoft.com/office/drawing/2014/main" id="{DC8D61BF-0B1C-1BEE-8070-A0DD8AAA56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63552" y="6122171"/>
            <a:ext cx="1359088" cy="313111"/>
          </a:xfrm>
          <a:prstGeom prst="rect">
            <a:avLst/>
          </a:prstGeom>
        </p:spPr>
      </p:pic>
      <p:sp>
        <p:nvSpPr>
          <p:cNvPr id="16" name="Plassholder for dato 3">
            <a:extLst>
              <a:ext uri="{FF2B5EF4-FFF2-40B4-BE49-F238E27FC236}">
                <a16:creationId xmlns:a16="http://schemas.microsoft.com/office/drawing/2014/main" id="{0D239A7A-5D5B-30F5-5B49-650E21225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-105292"/>
            <a:ext cx="2743200" cy="15389"/>
          </a:xfrm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fld id="{9EA561C4-D32B-4000-A9B2-3BFB9613B3C1}" type="datetime1">
              <a:rPr lang="nb-NO" smtClean="0"/>
              <a:pPr/>
              <a:t>16.01.2026</a:t>
            </a:fld>
            <a:endParaRPr lang="nb-NO"/>
          </a:p>
        </p:txBody>
      </p:sp>
      <p:sp>
        <p:nvSpPr>
          <p:cNvPr id="17" name="Plassholder for bunntekst 4">
            <a:extLst>
              <a:ext uri="{FF2B5EF4-FFF2-40B4-BE49-F238E27FC236}">
                <a16:creationId xmlns:a16="http://schemas.microsoft.com/office/drawing/2014/main" id="{AADF3856-1C6A-40D3-3EEB-0D142F276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-62426"/>
            <a:ext cx="5063949" cy="15389"/>
          </a:xfr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00">
                <a:solidFill>
                  <a:schemeClr val="lt1"/>
                </a:solidFill>
                <a:latin typeface="+mn-lt"/>
              </a:defRPr>
            </a:lvl1pPr>
          </a:lstStyle>
          <a:p>
            <a:r>
              <a:rPr lang="nb-NO"/>
              <a:t>Navn på enhet / fakultet / institutt / presentasjon</a:t>
            </a:r>
          </a:p>
        </p:txBody>
      </p:sp>
      <p:sp>
        <p:nvSpPr>
          <p:cNvPr id="18" name="Plassholder for lysbildenummer 5">
            <a:extLst>
              <a:ext uri="{FF2B5EF4-FFF2-40B4-BE49-F238E27FC236}">
                <a16:creationId xmlns:a16="http://schemas.microsoft.com/office/drawing/2014/main" id="{1C85EFDB-145B-16B5-1AAA-E7BA15069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-62426"/>
            <a:ext cx="1223303" cy="15389"/>
          </a:xfr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00">
                <a:solidFill>
                  <a:schemeClr val="lt1"/>
                </a:solidFill>
                <a:latin typeface="+mn-lt"/>
              </a:defRPr>
            </a:lvl1pPr>
          </a:lstStyle>
          <a:p>
            <a:fld id="{F9601797-DC0E-45BC-9A66-B1CCC5925A5F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9" name="Tittel 1">
            <a:extLst>
              <a:ext uri="{FF2B5EF4-FFF2-40B4-BE49-F238E27FC236}">
                <a16:creationId xmlns:a16="http://schemas.microsoft.com/office/drawing/2014/main" id="{13C7C61D-97CB-C427-959A-6A1C4B4296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7696" y="2336860"/>
            <a:ext cx="4572869" cy="1346523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ts val="5250"/>
              </a:lnSpc>
              <a:defRPr sz="4900">
                <a:solidFill>
                  <a:srgbClr val="2F0B63"/>
                </a:solidFill>
                <a:latin typeface="ITC Clearface" panose="02000603000000000000" pitchFamily="50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0" name="Undertittel 2">
            <a:extLst>
              <a:ext uri="{FF2B5EF4-FFF2-40B4-BE49-F238E27FC236}">
                <a16:creationId xmlns:a16="http://schemas.microsoft.com/office/drawing/2014/main" id="{AF4184CC-4102-C51A-85FC-77658BF9F1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7696" y="3973513"/>
            <a:ext cx="4572869" cy="51103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050"/>
              </a:lnSpc>
              <a:buNone/>
              <a:defRPr sz="1500">
                <a:solidFill>
                  <a:srgbClr val="2F0B63"/>
                </a:solidFill>
                <a:latin typeface="+mn-lt"/>
              </a:defRPr>
            </a:lvl1pPr>
            <a:lvl2pPr marL="457154" indent="0" algn="ctr">
              <a:buNone/>
              <a:defRPr sz="2000"/>
            </a:lvl2pPr>
            <a:lvl3pPr marL="914310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2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8" name="addin_logo" hidden="1">
            <a:extLst>
              <a:ext uri="{FF2B5EF4-FFF2-40B4-BE49-F238E27FC236}">
                <a16:creationId xmlns:a16="http://schemas.microsoft.com/office/drawing/2014/main" id="{36EC14C0-99E2-AAAF-3617-3A26E97F431F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>
                <a:latin typeface="+mn-lt"/>
              </a:rPr>
              <a:t>addin_logo</a:t>
            </a:r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007D0071-5ACB-87EF-6D02-61D46F5F8116}"/>
              </a:ext>
            </a:extLst>
          </p:cNvPr>
          <p:cNvSpPr/>
          <p:nvPr userDrawn="1"/>
        </p:nvSpPr>
        <p:spPr>
          <a:xfrm>
            <a:off x="448714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+mn-lt"/>
              </a:rPr>
              <a:t>kapittelside1,kapittelside2,kapittelside3,kapittelside4</a:t>
            </a:r>
            <a:endParaRPr lang="nb-NO" sz="800" dirty="0">
              <a:latin typeface="+mn-lt"/>
            </a:endParaRPr>
          </a:p>
        </p:txBody>
      </p:sp>
      <p:sp>
        <p:nvSpPr>
          <p:cNvPr id="10" name="addin_background" hidden="1">
            <a:extLst>
              <a:ext uri="{FF2B5EF4-FFF2-40B4-BE49-F238E27FC236}">
                <a16:creationId xmlns:a16="http://schemas.microsoft.com/office/drawing/2014/main" id="{30A56852-1BB1-1E20-C0BD-6AE80D03D422}"/>
              </a:ext>
            </a:extLst>
          </p:cNvPr>
          <p:cNvSpPr/>
          <p:nvPr userDrawn="1"/>
        </p:nvSpPr>
        <p:spPr>
          <a:xfrm>
            <a:off x="3832264" y="7249239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>
                <a:latin typeface="+mn-lt"/>
              </a:rPr>
              <a:t>addin_background</a:t>
            </a:r>
            <a:endParaRPr lang="nb-NO" sz="800" dirty="0">
              <a:latin typeface="+mn-lt"/>
            </a:endParaRPr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96F4E925-5542-06B2-91A0-6F30B013DA4A}"/>
              </a:ext>
            </a:extLst>
          </p:cNvPr>
          <p:cNvSpPr/>
          <p:nvPr userDrawn="1"/>
        </p:nvSpPr>
        <p:spPr>
          <a:xfrm>
            <a:off x="5179412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>
                <a:latin typeface="+mn-lt"/>
              </a:rPr>
              <a:t>addin_text</a:t>
            </a:r>
            <a:endParaRPr lang="nb-NO" sz="800" dirty="0">
              <a:latin typeface="+mn-lt"/>
            </a:endParaRPr>
          </a:p>
        </p:txBody>
      </p:sp>
      <p:sp>
        <p:nvSpPr>
          <p:cNvPr id="21" name="addin_colorbox" hidden="1">
            <a:extLst>
              <a:ext uri="{FF2B5EF4-FFF2-40B4-BE49-F238E27FC236}">
                <a16:creationId xmlns:a16="http://schemas.microsoft.com/office/drawing/2014/main" id="{0658BADB-BF4B-917C-7837-FE127CEFEC52}"/>
              </a:ext>
            </a:extLst>
          </p:cNvPr>
          <p:cNvSpPr/>
          <p:nvPr userDrawn="1"/>
        </p:nvSpPr>
        <p:spPr>
          <a:xfrm>
            <a:off x="7873708" y="7249239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>
                <a:latin typeface="+mn-lt"/>
              </a:rPr>
              <a:t>addin_colorbox</a:t>
            </a:r>
            <a:endParaRPr lang="nb-NO" sz="800" dirty="0">
              <a:latin typeface="+mn-lt"/>
            </a:endParaRPr>
          </a:p>
        </p:txBody>
      </p:sp>
      <p:sp>
        <p:nvSpPr>
          <p:cNvPr id="22" name="Plassholder for tekst 16">
            <a:extLst>
              <a:ext uri="{FF2B5EF4-FFF2-40B4-BE49-F238E27FC236}">
                <a16:creationId xmlns:a16="http://schemas.microsoft.com/office/drawing/2014/main" id="{504A437A-F847-F31E-4A7A-B36485B329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63552" y="6122172"/>
            <a:ext cx="1359088" cy="31311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  <a:latin typeface="+mn-lt"/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019F842F-B401-4BD0-D196-3A7BA67CD138}"/>
              </a:ext>
            </a:extLst>
          </p:cNvPr>
          <p:cNvSpPr/>
          <p:nvPr userDrawn="1"/>
        </p:nvSpPr>
        <p:spPr>
          <a:xfrm>
            <a:off x="0" y="-684696"/>
            <a:ext cx="6645072" cy="561406"/>
          </a:xfrm>
          <a:prstGeom prst="rect">
            <a:avLst/>
          </a:prstGeom>
          <a:solidFill>
            <a:schemeClr val="l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b="0" i="0" dirty="0">
                <a:solidFill>
                  <a:schemeClr val="dk2"/>
                </a:solidFill>
                <a:effectLst/>
                <a:latin typeface="+mn-lt"/>
              </a:rPr>
              <a:t>Skriv inn tall på kapittel i boksen hvor det står «0»</a:t>
            </a:r>
            <a:endParaRPr lang="nb-NO" sz="900" dirty="0">
              <a:solidFill>
                <a:schemeClr val="dk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8769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#2">
    <p:bg>
      <p:bgPr>
        <a:solidFill>
          <a:srgbClr val="FFEB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83AA8083-F20A-3B86-A9E2-49A0E7C9A2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7247" y="1606363"/>
            <a:ext cx="3605314" cy="3776138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899">
                <a:solidFill>
                  <a:srgbClr val="FF6202"/>
                </a:solidFill>
                <a:latin typeface="ITC Clearface" panose="02000603000000000000" pitchFamily="50" charset="0"/>
              </a:defRPr>
            </a:lvl1pPr>
          </a:lstStyle>
          <a:p>
            <a:pPr lvl="0"/>
            <a:r>
              <a:rPr lang="nb-NO" dirty="0"/>
              <a:t>0</a:t>
            </a:r>
          </a:p>
        </p:txBody>
      </p:sp>
      <p:pic>
        <p:nvPicPr>
          <p:cNvPr id="15" name="logo" hidden="1">
            <a:extLst>
              <a:ext uri="{FF2B5EF4-FFF2-40B4-BE49-F238E27FC236}">
                <a16:creationId xmlns:a16="http://schemas.microsoft.com/office/drawing/2014/main" id="{DC8D61BF-0B1C-1BEE-8070-A0DD8AAA56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63552" y="6122171"/>
            <a:ext cx="1359088" cy="313111"/>
          </a:xfrm>
          <a:prstGeom prst="rect">
            <a:avLst/>
          </a:prstGeom>
        </p:spPr>
      </p:pic>
      <p:sp>
        <p:nvSpPr>
          <p:cNvPr id="16" name="Plassholder for dato 3">
            <a:extLst>
              <a:ext uri="{FF2B5EF4-FFF2-40B4-BE49-F238E27FC236}">
                <a16:creationId xmlns:a16="http://schemas.microsoft.com/office/drawing/2014/main" id="{0D239A7A-5D5B-30F5-5B49-650E21225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-105292"/>
            <a:ext cx="2743200" cy="15389"/>
          </a:xfrm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fld id="{85F2011B-7748-4D0F-9507-803795D0FADD}" type="datetime1">
              <a:rPr lang="nb-NO" smtClean="0"/>
              <a:pPr/>
              <a:t>16.01.2026</a:t>
            </a:fld>
            <a:endParaRPr lang="nb-NO"/>
          </a:p>
        </p:txBody>
      </p:sp>
      <p:sp>
        <p:nvSpPr>
          <p:cNvPr id="17" name="Plassholder for bunntekst 4">
            <a:extLst>
              <a:ext uri="{FF2B5EF4-FFF2-40B4-BE49-F238E27FC236}">
                <a16:creationId xmlns:a16="http://schemas.microsoft.com/office/drawing/2014/main" id="{AADF3856-1C6A-40D3-3EEB-0D142F276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-62426"/>
            <a:ext cx="5063949" cy="15389"/>
          </a:xfr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00">
                <a:solidFill>
                  <a:schemeClr val="lt1"/>
                </a:solidFill>
                <a:latin typeface="+mn-lt"/>
              </a:defRPr>
            </a:lvl1pPr>
          </a:lstStyle>
          <a:p>
            <a:r>
              <a:rPr lang="nb-NO"/>
              <a:t>Navn på enhet / fakultet / institutt / presentasjon</a:t>
            </a:r>
          </a:p>
        </p:txBody>
      </p:sp>
      <p:sp>
        <p:nvSpPr>
          <p:cNvPr id="18" name="Plassholder for lysbildenummer 5">
            <a:extLst>
              <a:ext uri="{FF2B5EF4-FFF2-40B4-BE49-F238E27FC236}">
                <a16:creationId xmlns:a16="http://schemas.microsoft.com/office/drawing/2014/main" id="{1C85EFDB-145B-16B5-1AAA-E7BA15069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-62426"/>
            <a:ext cx="1223303" cy="15389"/>
          </a:xfr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00">
                <a:solidFill>
                  <a:schemeClr val="lt1"/>
                </a:solidFill>
                <a:latin typeface="+mn-lt"/>
              </a:defRPr>
            </a:lvl1pPr>
          </a:lstStyle>
          <a:p>
            <a:fld id="{F9601797-DC0E-45BC-9A66-B1CCC5925A5F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9" name="Tittel 1">
            <a:extLst>
              <a:ext uri="{FF2B5EF4-FFF2-40B4-BE49-F238E27FC236}">
                <a16:creationId xmlns:a16="http://schemas.microsoft.com/office/drawing/2014/main" id="{13C7C61D-97CB-C427-959A-6A1C4B4296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2339" y="2336860"/>
            <a:ext cx="5335008" cy="1346523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ts val="5250"/>
              </a:lnSpc>
              <a:defRPr sz="4900">
                <a:solidFill>
                  <a:srgbClr val="7800F0"/>
                </a:solidFill>
                <a:latin typeface="ITC Clearface" panose="02000603000000000000" pitchFamily="50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0" name="Undertittel 2">
            <a:extLst>
              <a:ext uri="{FF2B5EF4-FFF2-40B4-BE49-F238E27FC236}">
                <a16:creationId xmlns:a16="http://schemas.microsoft.com/office/drawing/2014/main" id="{AF4184CC-4102-C51A-85FC-77658BF9F1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2339" y="3973513"/>
            <a:ext cx="5335008" cy="51103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050"/>
              </a:lnSpc>
              <a:buNone/>
              <a:defRPr sz="1500">
                <a:solidFill>
                  <a:srgbClr val="2F0B63"/>
                </a:solidFill>
                <a:latin typeface="+mn-lt"/>
              </a:defRPr>
            </a:lvl1pPr>
            <a:lvl2pPr marL="457154" indent="0" algn="ctr">
              <a:buNone/>
              <a:defRPr sz="2000"/>
            </a:lvl2pPr>
            <a:lvl3pPr marL="914310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2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2" name="addin_logo" hidden="1">
            <a:extLst>
              <a:ext uri="{FF2B5EF4-FFF2-40B4-BE49-F238E27FC236}">
                <a16:creationId xmlns:a16="http://schemas.microsoft.com/office/drawing/2014/main" id="{C9398D28-4190-F971-8A31-B5A63424F21F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>
                <a:latin typeface="+mn-lt"/>
              </a:rPr>
              <a:t>addin_logo</a:t>
            </a:r>
          </a:p>
        </p:txBody>
      </p:sp>
      <p:sp>
        <p:nvSpPr>
          <p:cNvPr id="3" name="addin_colorlist" hidden="1">
            <a:extLst>
              <a:ext uri="{FF2B5EF4-FFF2-40B4-BE49-F238E27FC236}">
                <a16:creationId xmlns:a16="http://schemas.microsoft.com/office/drawing/2014/main" id="{CEF14847-2714-783E-099F-1B7468781F8C}"/>
              </a:ext>
            </a:extLst>
          </p:cNvPr>
          <p:cNvSpPr/>
          <p:nvPr userDrawn="1"/>
        </p:nvSpPr>
        <p:spPr>
          <a:xfrm>
            <a:off x="448714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+mn-lt"/>
              </a:rPr>
              <a:t>kapittelside2_1,kapittelside2_2,kapittelside2_3,kapittelside2_4</a:t>
            </a:r>
            <a:endParaRPr lang="nb-NO" sz="800" dirty="0">
              <a:latin typeface="+mn-lt"/>
            </a:endParaRPr>
          </a:p>
        </p:txBody>
      </p:sp>
      <p:sp>
        <p:nvSpPr>
          <p:cNvPr id="4" name="addin_background" hidden="1">
            <a:extLst>
              <a:ext uri="{FF2B5EF4-FFF2-40B4-BE49-F238E27FC236}">
                <a16:creationId xmlns:a16="http://schemas.microsoft.com/office/drawing/2014/main" id="{DFCBF5A1-8164-EF38-2F42-8B8C888DB158}"/>
              </a:ext>
            </a:extLst>
          </p:cNvPr>
          <p:cNvSpPr/>
          <p:nvPr userDrawn="1"/>
        </p:nvSpPr>
        <p:spPr>
          <a:xfrm>
            <a:off x="3832264" y="7249239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>
                <a:latin typeface="+mn-lt"/>
              </a:rPr>
              <a:t>addin_background</a:t>
            </a:r>
            <a:endParaRPr lang="nb-NO" sz="800" dirty="0">
              <a:latin typeface="+mn-lt"/>
            </a:endParaRPr>
          </a:p>
        </p:txBody>
      </p:sp>
      <p:sp>
        <p:nvSpPr>
          <p:cNvPr id="5" name="addin_text" hidden="1">
            <a:extLst>
              <a:ext uri="{FF2B5EF4-FFF2-40B4-BE49-F238E27FC236}">
                <a16:creationId xmlns:a16="http://schemas.microsoft.com/office/drawing/2014/main" id="{CCFC1396-870D-C287-A881-B7B96A700818}"/>
              </a:ext>
            </a:extLst>
          </p:cNvPr>
          <p:cNvSpPr/>
          <p:nvPr userDrawn="1"/>
        </p:nvSpPr>
        <p:spPr>
          <a:xfrm>
            <a:off x="5179412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>
                <a:latin typeface="+mn-lt"/>
              </a:rPr>
              <a:t>addin_text</a:t>
            </a:r>
            <a:endParaRPr lang="nb-NO" sz="800" dirty="0">
              <a:latin typeface="+mn-lt"/>
            </a:endParaRPr>
          </a:p>
        </p:txBody>
      </p:sp>
      <p:sp>
        <p:nvSpPr>
          <p:cNvPr id="6" name="addin_colorbox" hidden="1">
            <a:extLst>
              <a:ext uri="{FF2B5EF4-FFF2-40B4-BE49-F238E27FC236}">
                <a16:creationId xmlns:a16="http://schemas.microsoft.com/office/drawing/2014/main" id="{91A545E2-F115-E25C-7A76-5A762EA624A2}"/>
              </a:ext>
            </a:extLst>
          </p:cNvPr>
          <p:cNvSpPr/>
          <p:nvPr userDrawn="1"/>
        </p:nvSpPr>
        <p:spPr>
          <a:xfrm>
            <a:off x="7873708" y="7249239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>
                <a:latin typeface="+mn-lt"/>
              </a:rPr>
              <a:t>addin_colorbox</a:t>
            </a:r>
            <a:endParaRPr lang="nb-NO" sz="800" dirty="0">
              <a:latin typeface="+mn-lt"/>
            </a:endParaRPr>
          </a:p>
        </p:txBody>
      </p:sp>
      <p:sp>
        <p:nvSpPr>
          <p:cNvPr id="7" name="Plassholder for tekst 16">
            <a:extLst>
              <a:ext uri="{FF2B5EF4-FFF2-40B4-BE49-F238E27FC236}">
                <a16:creationId xmlns:a16="http://schemas.microsoft.com/office/drawing/2014/main" id="{09BB9651-2D5F-E597-41F9-EAFA7744B0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63552" y="6122171"/>
            <a:ext cx="1359088" cy="31311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  <a:latin typeface="+mn-lt"/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F96333F-AAF0-6F52-EE8A-8BFC32F1457E}"/>
              </a:ext>
            </a:extLst>
          </p:cNvPr>
          <p:cNvSpPr/>
          <p:nvPr userDrawn="1"/>
        </p:nvSpPr>
        <p:spPr>
          <a:xfrm>
            <a:off x="0" y="-684696"/>
            <a:ext cx="6645072" cy="561406"/>
          </a:xfrm>
          <a:prstGeom prst="rect">
            <a:avLst/>
          </a:prstGeom>
          <a:solidFill>
            <a:schemeClr val="l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b="0" i="0" dirty="0">
                <a:solidFill>
                  <a:schemeClr val="dk2"/>
                </a:solidFill>
                <a:effectLst/>
                <a:latin typeface="+mn-lt"/>
              </a:rPr>
              <a:t>Skriv inn tall på kapittel i boksen hvor det står «0»</a:t>
            </a:r>
            <a:endParaRPr lang="nb-NO" sz="900" dirty="0">
              <a:solidFill>
                <a:schemeClr val="dk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5310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1BACBEF-3662-2E27-09FF-75CB6405C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b="1">
                <a:latin typeface="+mn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F17D524-6913-29B4-5A83-5BBD18DA6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fld id="{3616A68C-E7B8-4565-891E-251BD6E9B3E0}" type="datetime1">
              <a:rPr lang="nb-NO" smtClean="0"/>
              <a:pPr/>
              <a:t>16.01.2026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A202043-D73C-89B1-C7D0-6D85F6EB6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r>
              <a:rPr lang="nb-NO"/>
              <a:t>Navn på enhet / fakultet / institutt / presentasjon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B3C3210-5D1A-89C9-0685-5E7704C88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fld id="{F9601797-DC0E-45BC-9A66-B1CCC5925A5F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42317EDE-9F80-ABF2-DF7A-FAA97E265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610" y="2034988"/>
            <a:ext cx="5341363" cy="3776138"/>
          </a:xfrm>
        </p:spPr>
        <p:txBody>
          <a:bodyPr lIns="0" tIns="0" rIns="0" b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6009BA17-520D-A971-4F36-4BBFF7406C4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7696" y="2034988"/>
            <a:ext cx="5331797" cy="3776138"/>
          </a:xfrm>
        </p:spPr>
        <p:txBody>
          <a:bodyPr lIns="0" tIns="0" rIns="0" b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184057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16C3EF7-0A7E-3BB8-7FEC-B9099AEC5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611" y="506268"/>
            <a:ext cx="6816959" cy="1077218"/>
          </a:xfrm>
        </p:spPr>
        <p:txBody>
          <a:bodyPr lIns="0" tIns="0" rIns="0" bIns="0"/>
          <a:lstStyle>
            <a:lvl1pPr>
              <a:defRPr b="1">
                <a:latin typeface="+mn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7F2F0AF-8C14-FEEC-0922-8B11532A1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610" y="2034988"/>
            <a:ext cx="6816959" cy="3776138"/>
          </a:xfrm>
        </p:spPr>
        <p:txBody>
          <a:bodyPr lIns="0" tIns="0" rIns="0" b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1FB5EFB-5227-9199-E4ED-98BF0125C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fld id="{45C8A1DC-E7F4-4EF1-89E3-40FEDAF1FB4D}" type="datetime1">
              <a:rPr lang="nb-NO" smtClean="0"/>
              <a:pPr/>
              <a:t>16.01.2026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15BE0C9-3DC0-3A8A-CDD1-37641AA0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fld id="{F9601797-DC0E-45BC-9A66-B1CCC5925A5F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bilde 7">
            <a:extLst>
              <a:ext uri="{FF2B5EF4-FFF2-40B4-BE49-F238E27FC236}">
                <a16:creationId xmlns:a16="http://schemas.microsoft.com/office/drawing/2014/main" id="{6F7154C8-63D1-E3CC-DDC8-77696B5687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42454" y="0"/>
            <a:ext cx="4249546" cy="6858000"/>
          </a:xfrm>
          <a:prstGeom prst="rect">
            <a:avLst/>
          </a:prstGeom>
          <a:noFill/>
        </p:spPr>
        <p:txBody>
          <a:bodyPr tIns="1510455"/>
          <a:lstStyle>
            <a:lvl1pPr marL="228578" indent="-228578" algn="ctr" defTabSz="914310" rtl="0" eaLnBrk="1" latinLnBrk="0" hangingPunct="1">
              <a:lnSpc>
                <a:spcPts val="2000"/>
              </a:lnSpc>
              <a:spcBef>
                <a:spcPts val="2000"/>
              </a:spcBef>
              <a:buFont typeface="Arial" panose="020B0604020202020204" pitchFamily="34" charset="0"/>
              <a:buNone/>
              <a:defRPr sz="1500">
                <a:solidFill>
                  <a:schemeClr val="dk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8" name="Plassholder for bunntekst 5">
            <a:extLst>
              <a:ext uri="{FF2B5EF4-FFF2-40B4-BE49-F238E27FC236}">
                <a16:creationId xmlns:a16="http://schemas.microsoft.com/office/drawing/2014/main" id="{DF5B08EA-9506-A1AA-7E3A-BB72477AF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46699" y="6327500"/>
            <a:ext cx="3498602" cy="153889"/>
          </a:xfrm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r>
              <a:rPr lang="nb-NO"/>
              <a:t>Navn på enhet / fakultet / institutt / presentasjon</a:t>
            </a:r>
          </a:p>
        </p:txBody>
      </p:sp>
    </p:spTree>
    <p:extLst>
      <p:ext uri="{BB962C8B-B14F-4D97-AF65-F5344CB8AC3E}">
        <p14:creationId xmlns:p14="http://schemas.microsoft.com/office/powerpoint/2010/main" val="1056585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tekst og bil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ssholder for bilde 19">
            <a:extLst>
              <a:ext uri="{FF2B5EF4-FFF2-40B4-BE49-F238E27FC236}">
                <a16:creationId xmlns:a16="http://schemas.microsoft.com/office/drawing/2014/main" id="{F173C52C-991F-F050-A3A9-2DC98BF530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819804"/>
            <a:ext cx="4194525" cy="5038198"/>
          </a:xfrm>
          <a:custGeom>
            <a:avLst/>
            <a:gdLst>
              <a:gd name="connsiteX0" fmla="*/ 4437773 w 8388504"/>
              <a:gd name="connsiteY0" fmla="*/ 0 h 10076395"/>
              <a:gd name="connsiteX1" fmla="*/ 8118016 w 8388504"/>
              <a:gd name="connsiteY1" fmla="*/ 6232382 h 10076395"/>
              <a:gd name="connsiteX2" fmla="*/ 8148993 w 8388504"/>
              <a:gd name="connsiteY2" fmla="*/ 8158387 h 10076395"/>
              <a:gd name="connsiteX3" fmla="*/ 7244579 w 8388504"/>
              <a:gd name="connsiteY3" fmla="*/ 9809285 h 10076395"/>
              <a:gd name="connsiteX4" fmla="*/ 7064306 w 8388504"/>
              <a:gd name="connsiteY4" fmla="*/ 10076395 h 10076395"/>
              <a:gd name="connsiteX5" fmla="*/ 0 w 8388504"/>
              <a:gd name="connsiteY5" fmla="*/ 10076395 h 10076395"/>
              <a:gd name="connsiteX6" fmla="*/ 0 w 8388504"/>
              <a:gd name="connsiteY6" fmla="*/ 1381759 h 10076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8504" h="10076395">
                <a:moveTo>
                  <a:pt x="4437773" y="0"/>
                </a:moveTo>
                <a:lnTo>
                  <a:pt x="8118016" y="6232382"/>
                </a:lnTo>
                <a:cubicBezTo>
                  <a:pt x="8467264" y="6823983"/>
                  <a:pt x="8479071" y="7555868"/>
                  <a:pt x="8148993" y="8158387"/>
                </a:cubicBezTo>
                <a:lnTo>
                  <a:pt x="7244579" y="9809285"/>
                </a:lnTo>
                <a:cubicBezTo>
                  <a:pt x="7192401" y="9904627"/>
                  <a:pt x="7130448" y="9992352"/>
                  <a:pt x="7064306" y="10076395"/>
                </a:cubicBezTo>
                <a:lnTo>
                  <a:pt x="0" y="10076395"/>
                </a:lnTo>
                <a:lnTo>
                  <a:pt x="0" y="1381759"/>
                </a:lnTo>
                <a:close/>
              </a:path>
            </a:pathLst>
          </a:custGeom>
          <a:noFill/>
        </p:spPr>
        <p:txBody>
          <a:bodyPr wrap="square" tIns="1510455">
            <a:noAutofit/>
          </a:bodyPr>
          <a:lstStyle>
            <a:lvl1pPr marL="228578" indent="-228578" algn="ctr" defTabSz="914310" rtl="0" eaLnBrk="1" latinLnBrk="0" hangingPunct="1">
              <a:lnSpc>
                <a:spcPts val="2000"/>
              </a:lnSpc>
              <a:spcBef>
                <a:spcPts val="2000"/>
              </a:spcBef>
              <a:buFont typeface="Arial" panose="020B0604020202020204" pitchFamily="34" charset="0"/>
              <a:buNone/>
              <a:defRPr sz="1500">
                <a:solidFill>
                  <a:schemeClr val="dk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16C3EF7-0A7E-3BB8-7FEC-B9099AEC5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745" y="506268"/>
            <a:ext cx="6816959" cy="1077218"/>
          </a:xfrm>
        </p:spPr>
        <p:txBody>
          <a:bodyPr lIns="0" tIns="0" rIns="0" bIns="0"/>
          <a:lstStyle>
            <a:lvl1pPr>
              <a:defRPr b="1">
                <a:latin typeface="+mn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7F2F0AF-8C14-FEEC-0922-8B11532A1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5744" y="2034988"/>
            <a:ext cx="6813748" cy="3776138"/>
          </a:xfrm>
        </p:spPr>
        <p:txBody>
          <a:bodyPr lIns="0" tIns="0" rIns="0" b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1FB5EFB-5227-9199-E4ED-98BF0125C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fld id="{C8011130-A64F-4854-9F9A-1AEE1C70F09D}" type="datetime1">
              <a:rPr lang="nb-NO" smtClean="0"/>
              <a:pPr/>
              <a:t>16.01.2026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15BE0C9-3DC0-3A8A-CDD1-37641AA0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fld id="{F9601797-DC0E-45BC-9A66-B1CCC5925A5F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Frihåndsform: figur 14">
            <a:extLst>
              <a:ext uri="{FF2B5EF4-FFF2-40B4-BE49-F238E27FC236}">
                <a16:creationId xmlns:a16="http://schemas.microsoft.com/office/drawing/2014/main" id="{59548686-0745-DE73-D69D-CDF60B1FAADE}"/>
              </a:ext>
            </a:extLst>
          </p:cNvPr>
          <p:cNvSpPr/>
          <p:nvPr/>
        </p:nvSpPr>
        <p:spPr>
          <a:xfrm>
            <a:off x="1139901" y="-63"/>
            <a:ext cx="2518383" cy="1818005"/>
          </a:xfrm>
          <a:custGeom>
            <a:avLst/>
            <a:gdLst>
              <a:gd name="connsiteX0" fmla="*/ 669290 w 5036439"/>
              <a:gd name="connsiteY0" fmla="*/ 1112012 h 3636010"/>
              <a:gd name="connsiteX1" fmla="*/ 2159762 w 5036439"/>
              <a:gd name="connsiteY1" fmla="*/ 3636010 h 3636010"/>
              <a:gd name="connsiteX2" fmla="*/ 3111627 w 5036439"/>
              <a:gd name="connsiteY2" fmla="*/ 3339592 h 3636010"/>
              <a:gd name="connsiteX3" fmla="*/ 3747770 w 5036439"/>
              <a:gd name="connsiteY3" fmla="*/ 3141472 h 3636010"/>
              <a:gd name="connsiteX4" fmla="*/ 4549268 w 5036439"/>
              <a:gd name="connsiteY4" fmla="*/ 2264410 h 3636010"/>
              <a:gd name="connsiteX5" fmla="*/ 4961128 w 5036439"/>
              <a:gd name="connsiteY5" fmla="*/ 349885 h 3636010"/>
              <a:gd name="connsiteX6" fmla="*/ 5036439 w 5036439"/>
              <a:gd name="connsiteY6" fmla="*/ 0 h 3636010"/>
              <a:gd name="connsiteX7" fmla="*/ 0 w 5036439"/>
              <a:gd name="connsiteY7" fmla="*/ 0 h 3636010"/>
              <a:gd name="connsiteX8" fmla="*/ 109093 w 5036439"/>
              <a:gd name="connsiteY8" fmla="*/ 163195 h 3636010"/>
              <a:gd name="connsiteX9" fmla="*/ 669290 w 5036439"/>
              <a:gd name="connsiteY9" fmla="*/ 1111885 h 363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36439" h="3636010">
                <a:moveTo>
                  <a:pt x="669290" y="1112012"/>
                </a:moveTo>
                <a:lnTo>
                  <a:pt x="2159762" y="3636010"/>
                </a:lnTo>
                <a:lnTo>
                  <a:pt x="3111627" y="3339592"/>
                </a:lnTo>
                <a:lnTo>
                  <a:pt x="3747770" y="3141472"/>
                </a:lnTo>
                <a:cubicBezTo>
                  <a:pt x="4153535" y="3015107"/>
                  <a:pt x="4459859" y="2679954"/>
                  <a:pt x="4549268" y="2264410"/>
                </a:cubicBezTo>
                <a:lnTo>
                  <a:pt x="4961128" y="349885"/>
                </a:lnTo>
                <a:lnTo>
                  <a:pt x="5036439" y="0"/>
                </a:lnTo>
                <a:lnTo>
                  <a:pt x="0" y="0"/>
                </a:lnTo>
                <a:cubicBezTo>
                  <a:pt x="38608" y="52451"/>
                  <a:pt x="75565" y="106426"/>
                  <a:pt x="109093" y="163195"/>
                </a:cubicBezTo>
                <a:lnTo>
                  <a:pt x="669290" y="1111885"/>
                </a:lnTo>
                <a:close/>
              </a:path>
            </a:pathLst>
          </a:custGeom>
          <a:solidFill>
            <a:srgbClr val="9359E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900">
              <a:latin typeface="+mn-lt"/>
            </a:endParaRPr>
          </a:p>
        </p:txBody>
      </p:sp>
      <p:sp>
        <p:nvSpPr>
          <p:cNvPr id="16" name="Frihåndsform: figur 15">
            <a:extLst>
              <a:ext uri="{FF2B5EF4-FFF2-40B4-BE49-F238E27FC236}">
                <a16:creationId xmlns:a16="http://schemas.microsoft.com/office/drawing/2014/main" id="{45DE5072-11AA-E5E5-1295-8A9028646E12}"/>
              </a:ext>
            </a:extLst>
          </p:cNvPr>
          <p:cNvSpPr/>
          <p:nvPr/>
        </p:nvSpPr>
        <p:spPr>
          <a:xfrm>
            <a:off x="0" y="0"/>
            <a:ext cx="2219850" cy="2509076"/>
          </a:xfrm>
          <a:custGeom>
            <a:avLst/>
            <a:gdLst>
              <a:gd name="connsiteX0" fmla="*/ 4439412 w 4439411"/>
              <a:gd name="connsiteY0" fmla="*/ 3635883 h 5018151"/>
              <a:gd name="connsiteX1" fmla="*/ 2948940 w 4439411"/>
              <a:gd name="connsiteY1" fmla="*/ 1111885 h 5018151"/>
              <a:gd name="connsiteX2" fmla="*/ 2388743 w 4439411"/>
              <a:gd name="connsiteY2" fmla="*/ 163195 h 5018151"/>
              <a:gd name="connsiteX3" fmla="*/ 2279650 w 4439411"/>
              <a:gd name="connsiteY3" fmla="*/ 0 h 5018151"/>
              <a:gd name="connsiteX4" fmla="*/ 0 w 4439411"/>
              <a:gd name="connsiteY4" fmla="*/ 0 h 5018151"/>
              <a:gd name="connsiteX5" fmla="*/ 0 w 4439411"/>
              <a:gd name="connsiteY5" fmla="*/ 5018151 h 5018151"/>
              <a:gd name="connsiteX6" fmla="*/ 4439412 w 4439411"/>
              <a:gd name="connsiteY6" fmla="*/ 3635883 h 501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39411" h="5018151">
                <a:moveTo>
                  <a:pt x="4439412" y="3635883"/>
                </a:moveTo>
                <a:lnTo>
                  <a:pt x="2948940" y="1111885"/>
                </a:lnTo>
                <a:lnTo>
                  <a:pt x="2388743" y="163195"/>
                </a:lnTo>
                <a:cubicBezTo>
                  <a:pt x="2355215" y="106426"/>
                  <a:pt x="2318258" y="52451"/>
                  <a:pt x="2279650" y="0"/>
                </a:cubicBezTo>
                <a:lnTo>
                  <a:pt x="0" y="0"/>
                </a:lnTo>
                <a:lnTo>
                  <a:pt x="0" y="5018151"/>
                </a:lnTo>
                <a:lnTo>
                  <a:pt x="4439412" y="3635883"/>
                </a:lnTo>
                <a:close/>
              </a:path>
            </a:pathLst>
          </a:custGeom>
          <a:solidFill>
            <a:srgbClr val="2F0B6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900">
              <a:latin typeface="+mn-lt"/>
            </a:endParaRPr>
          </a:p>
        </p:txBody>
      </p:sp>
      <p:sp>
        <p:nvSpPr>
          <p:cNvPr id="21" name="Plassholder for bunntekst 4">
            <a:extLst>
              <a:ext uri="{FF2B5EF4-FFF2-40B4-BE49-F238E27FC236}">
                <a16:creationId xmlns:a16="http://schemas.microsoft.com/office/drawing/2014/main" id="{C8D4C043-4A78-78CD-0026-2C34F8956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74565" y="6327500"/>
            <a:ext cx="4242870" cy="153889"/>
          </a:xfrm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r>
              <a:rPr lang="nb-NO"/>
              <a:t>Navn på enhet / fakultet / institutt / presentasjon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11003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9677DA78-3984-9971-BD83-196FD5AAF5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89840" y="1467041"/>
            <a:ext cx="3429652" cy="4343943"/>
          </a:xfrm>
          <a:prstGeom prst="rect">
            <a:avLst/>
          </a:prstGeom>
          <a:solidFill>
            <a:srgbClr val="FFCCED"/>
          </a:solidFill>
        </p:spPr>
        <p:txBody>
          <a:bodyPr lIns="91440" tIns="45720" rIns="91440" bIns="45720"/>
          <a:lstStyle>
            <a:lvl1pPr marL="0" indent="0">
              <a:buNone/>
              <a:defRPr sz="100">
                <a:latin typeface="+mn-lt"/>
                <a:cs typeface="Arial" panose="020B0604020202020204" pitchFamily="34" charset="0"/>
              </a:defRPr>
            </a:lvl1pPr>
            <a:lvl2pPr marL="228577" indent="0">
              <a:buNone/>
              <a:defRPr sz="100"/>
            </a:lvl2pPr>
            <a:lvl3pPr marL="457154" indent="0">
              <a:buNone/>
              <a:defRPr sz="100"/>
            </a:lvl3pPr>
            <a:lvl4pPr marL="685731" indent="0">
              <a:buNone/>
              <a:defRPr sz="100"/>
            </a:lvl4pPr>
            <a:lvl5pPr marL="914309" indent="0">
              <a:buNone/>
              <a:defRPr sz="100"/>
            </a:lvl5pPr>
          </a:lstStyle>
          <a:p>
            <a:pPr lvl="0"/>
            <a:r>
              <a:rPr lang="nb-NO" dirty="0"/>
              <a:t> 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5030C568-4943-319E-5327-C191C96935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82339" y="1467041"/>
            <a:ext cx="3429652" cy="4343943"/>
          </a:xfrm>
          <a:prstGeom prst="rect">
            <a:avLst/>
          </a:prstGeom>
          <a:solidFill>
            <a:srgbClr val="FFF5EE"/>
          </a:solidFill>
        </p:spPr>
        <p:txBody>
          <a:bodyPr lIns="91440" tIns="45720" rIns="91440" bIns="45720"/>
          <a:lstStyle>
            <a:lvl1pPr marL="0" indent="0">
              <a:buNone/>
              <a:defRPr sz="100">
                <a:latin typeface="+mn-lt"/>
                <a:cs typeface="Arial" panose="020B0604020202020204" pitchFamily="34" charset="0"/>
              </a:defRPr>
            </a:lvl1pPr>
            <a:lvl2pPr marL="228577" indent="0">
              <a:buNone/>
              <a:defRPr sz="100"/>
            </a:lvl2pPr>
            <a:lvl3pPr marL="457154" indent="0">
              <a:buNone/>
              <a:defRPr sz="100"/>
            </a:lvl3pPr>
            <a:lvl4pPr marL="685731" indent="0">
              <a:buNone/>
              <a:defRPr sz="100"/>
            </a:lvl4pPr>
            <a:lvl5pPr marL="914309" indent="0">
              <a:buNone/>
              <a:defRPr sz="100"/>
            </a:lvl5pPr>
          </a:lstStyle>
          <a:p>
            <a:pPr lvl="0"/>
            <a:r>
              <a:rPr lang="nb-NO" dirty="0"/>
              <a:t> 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113A13F0-A5AC-8BFA-ACF9-DC5CA528EDE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1610" y="1467041"/>
            <a:ext cx="3429652" cy="4343943"/>
          </a:xfrm>
          <a:prstGeom prst="rect">
            <a:avLst/>
          </a:prstGeom>
          <a:solidFill>
            <a:srgbClr val="DAD9FF"/>
          </a:solidFill>
        </p:spPr>
        <p:txBody>
          <a:bodyPr lIns="91440" tIns="45720" rIns="91440" bIns="45720"/>
          <a:lstStyle>
            <a:lvl1pPr marL="0" indent="0">
              <a:buNone/>
              <a:defRPr sz="100">
                <a:latin typeface="+mn-lt"/>
                <a:cs typeface="Arial" panose="020B0604020202020204" pitchFamily="34" charset="0"/>
              </a:defRPr>
            </a:lvl1pPr>
            <a:lvl2pPr marL="228577" indent="0">
              <a:buNone/>
              <a:defRPr sz="100"/>
            </a:lvl2pPr>
            <a:lvl3pPr marL="457154" indent="0">
              <a:buNone/>
              <a:defRPr sz="100"/>
            </a:lvl3pPr>
            <a:lvl4pPr marL="685731" indent="0">
              <a:buNone/>
              <a:defRPr sz="100"/>
            </a:lvl4pPr>
            <a:lvl5pPr marL="914309" indent="0">
              <a:buNone/>
              <a:defRPr sz="100"/>
            </a:lvl5pPr>
          </a:lstStyle>
          <a:p>
            <a:pPr lvl="0"/>
            <a:r>
              <a:rPr lang="nb-NO" dirty="0"/>
              <a:t> 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16C3EF7-0A7E-3BB8-7FEC-B9099AEC5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610" y="506269"/>
            <a:ext cx="9145739" cy="538609"/>
          </a:xfrm>
        </p:spPr>
        <p:txBody>
          <a:bodyPr lIns="0" tIns="0" rIns="0" bIns="0">
            <a:noAutofit/>
          </a:bodyPr>
          <a:lstStyle>
            <a:lvl1pPr>
              <a:defRPr b="1">
                <a:latin typeface="+mn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1FB5EFB-5227-9199-E4ED-98BF0125C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fld id="{404B4E24-0446-42B9-87FE-81FC7C4A1C23}" type="datetime1">
              <a:rPr lang="nb-NO" smtClean="0"/>
              <a:pPr/>
              <a:t>16.01.2026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15BE0C9-3DC0-3A8A-CDD1-37641AA0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fld id="{F9601797-DC0E-45BC-9A66-B1CCC5925A5F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2D5B5F40-869B-064B-B8A8-0F797FFBE5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2139" y="2771815"/>
            <a:ext cx="3048198" cy="286698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50" b="0" i="0" u="none" cap="none">
                <a:solidFill>
                  <a:srgbClr val="000000"/>
                </a:solidFill>
                <a:latin typeface="+mn-lt"/>
              </a:defRPr>
            </a:lvl1pPr>
            <a:lvl2pPr marL="228578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500" b="0" i="0" u="none" cap="none">
                <a:solidFill>
                  <a:srgbClr val="000000"/>
                </a:solidFill>
                <a:latin typeface="+mn-lt"/>
              </a:defRPr>
            </a:lvl2pPr>
            <a:lvl3pPr marL="685732" indent="-228578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500" b="0" i="0" u="none" cap="none">
                <a:solidFill>
                  <a:srgbClr val="000000"/>
                </a:solidFill>
                <a:latin typeface="+mn-lt"/>
              </a:defRPr>
            </a:lvl3pPr>
            <a:lvl4pPr marL="914309" indent="-228578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500" b="0" i="0" u="none" cap="none">
                <a:solidFill>
                  <a:srgbClr val="000000"/>
                </a:solidFill>
                <a:latin typeface="+mn-lt"/>
              </a:defRPr>
            </a:lvl4pPr>
            <a:lvl5pPr marL="1142886" indent="-228578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5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Plassholder for tekst 7">
            <a:extLst>
              <a:ext uri="{FF2B5EF4-FFF2-40B4-BE49-F238E27FC236}">
                <a16:creationId xmlns:a16="http://schemas.microsoft.com/office/drawing/2014/main" id="{BB298393-900F-F0FA-10B6-B51F939D6C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139" y="1746254"/>
            <a:ext cx="3048198" cy="6412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ts val="252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2100" b="0" i="0" u="none" cap="none">
                <a:solidFill>
                  <a:srgbClr val="7800F0"/>
                </a:solidFill>
                <a:latin typeface="Arial" panose="020B0604020202020204" pitchFamily="34" charset="0"/>
              </a:defRPr>
            </a:lvl1pPr>
            <a:lvl2pPr marL="228578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500" b="0" i="0" u="none" cap="none">
                <a:solidFill>
                  <a:srgbClr val="000000"/>
                </a:solidFill>
                <a:latin typeface="+mn-lt"/>
              </a:defRPr>
            </a:lvl2pPr>
            <a:lvl3pPr marL="685732" indent="-228578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500" b="0" i="0" u="none" cap="none">
                <a:solidFill>
                  <a:srgbClr val="000000"/>
                </a:solidFill>
                <a:latin typeface="+mn-lt"/>
              </a:defRPr>
            </a:lvl3pPr>
            <a:lvl4pPr marL="914309" indent="-228578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500" b="0" i="0" u="none" cap="none">
                <a:solidFill>
                  <a:srgbClr val="000000"/>
                </a:solidFill>
                <a:latin typeface="+mn-lt"/>
              </a:defRPr>
            </a:lvl4pPr>
            <a:lvl5pPr marL="1142886" indent="-228578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5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22" name="Plassholder for tekst 7">
            <a:extLst>
              <a:ext uri="{FF2B5EF4-FFF2-40B4-BE49-F238E27FC236}">
                <a16:creationId xmlns:a16="http://schemas.microsoft.com/office/drawing/2014/main" id="{D0481030-A7B8-CFFB-ABF6-76BFE49C33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869" y="2771815"/>
            <a:ext cx="3048198" cy="286698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50" b="0" i="0" u="none" cap="none">
                <a:solidFill>
                  <a:srgbClr val="000000"/>
                </a:solidFill>
                <a:latin typeface="+mn-lt"/>
              </a:defRPr>
            </a:lvl1pPr>
            <a:lvl2pPr marL="228578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500" b="0" i="0" u="none" cap="none">
                <a:solidFill>
                  <a:srgbClr val="000000"/>
                </a:solidFill>
                <a:latin typeface="+mn-lt"/>
              </a:defRPr>
            </a:lvl2pPr>
            <a:lvl3pPr marL="685732" indent="-228578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500" b="0" i="0" u="none" cap="none">
                <a:solidFill>
                  <a:srgbClr val="000000"/>
                </a:solidFill>
                <a:latin typeface="+mn-lt"/>
              </a:defRPr>
            </a:lvl3pPr>
            <a:lvl4pPr marL="914309" indent="-228578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500" b="0" i="0" u="none" cap="none">
                <a:solidFill>
                  <a:srgbClr val="000000"/>
                </a:solidFill>
                <a:latin typeface="+mn-lt"/>
              </a:defRPr>
            </a:lvl4pPr>
            <a:lvl5pPr marL="1142886" indent="-228578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5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4" name="Plassholder for tekst 7">
            <a:extLst>
              <a:ext uri="{FF2B5EF4-FFF2-40B4-BE49-F238E27FC236}">
                <a16:creationId xmlns:a16="http://schemas.microsoft.com/office/drawing/2014/main" id="{C7F60A1C-FFAB-3EDD-CAC4-9A7A44277F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869" y="1746254"/>
            <a:ext cx="3048198" cy="6412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ts val="252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2100" b="0" i="0" u="none" cap="none">
                <a:solidFill>
                  <a:srgbClr val="7800F0"/>
                </a:solidFill>
                <a:latin typeface="Arial" panose="020B0604020202020204" pitchFamily="34" charset="0"/>
              </a:defRPr>
            </a:lvl1pPr>
            <a:lvl2pPr marL="228578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500" b="0" i="0" u="none" cap="none">
                <a:solidFill>
                  <a:srgbClr val="000000"/>
                </a:solidFill>
                <a:latin typeface="+mn-lt"/>
              </a:defRPr>
            </a:lvl2pPr>
            <a:lvl3pPr marL="685732" indent="-228578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500" b="0" i="0" u="none" cap="none">
                <a:solidFill>
                  <a:srgbClr val="000000"/>
                </a:solidFill>
                <a:latin typeface="+mn-lt"/>
              </a:defRPr>
            </a:lvl3pPr>
            <a:lvl4pPr marL="914309" indent="-228578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500" b="0" i="0" u="none" cap="none">
                <a:solidFill>
                  <a:srgbClr val="000000"/>
                </a:solidFill>
                <a:latin typeface="+mn-lt"/>
              </a:defRPr>
            </a:lvl4pPr>
            <a:lvl5pPr marL="1142886" indent="-228578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5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27" name="Plassholder for tekst 7">
            <a:extLst>
              <a:ext uri="{FF2B5EF4-FFF2-40B4-BE49-F238E27FC236}">
                <a16:creationId xmlns:a16="http://schemas.microsoft.com/office/drawing/2014/main" id="{E638933F-F53C-EB45-1013-D78DFF74AA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0369" y="2771815"/>
            <a:ext cx="3048198" cy="286698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50" b="0" i="0" u="none" cap="none">
                <a:solidFill>
                  <a:srgbClr val="000000"/>
                </a:solidFill>
                <a:latin typeface="+mn-lt"/>
              </a:defRPr>
            </a:lvl1pPr>
            <a:lvl2pPr marL="228578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500" b="0" i="0" u="none" cap="none">
                <a:solidFill>
                  <a:srgbClr val="000000"/>
                </a:solidFill>
                <a:latin typeface="+mn-lt"/>
              </a:defRPr>
            </a:lvl2pPr>
            <a:lvl3pPr marL="685732" indent="-228578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500" b="0" i="0" u="none" cap="none">
                <a:solidFill>
                  <a:srgbClr val="000000"/>
                </a:solidFill>
                <a:latin typeface="+mn-lt"/>
              </a:defRPr>
            </a:lvl3pPr>
            <a:lvl4pPr marL="914309" indent="-228578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500" b="0" i="0" u="none" cap="none">
                <a:solidFill>
                  <a:srgbClr val="000000"/>
                </a:solidFill>
                <a:latin typeface="+mn-lt"/>
              </a:defRPr>
            </a:lvl4pPr>
            <a:lvl5pPr marL="1142886" indent="-228578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5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9" name="Plassholder for tekst 7">
            <a:extLst>
              <a:ext uri="{FF2B5EF4-FFF2-40B4-BE49-F238E27FC236}">
                <a16:creationId xmlns:a16="http://schemas.microsoft.com/office/drawing/2014/main" id="{7F7D6B32-4E74-D854-D0E2-BF25D5D0C6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0369" y="1746254"/>
            <a:ext cx="3048198" cy="6412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ts val="252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2100" b="0" i="0" u="none" cap="none">
                <a:solidFill>
                  <a:srgbClr val="7800F0"/>
                </a:solidFill>
                <a:latin typeface="Arial" panose="020B0604020202020204" pitchFamily="34" charset="0"/>
              </a:defRPr>
            </a:lvl1pPr>
            <a:lvl2pPr marL="228578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500" b="0" i="0" u="none" cap="none">
                <a:solidFill>
                  <a:srgbClr val="000000"/>
                </a:solidFill>
                <a:latin typeface="+mn-lt"/>
              </a:defRPr>
            </a:lvl2pPr>
            <a:lvl3pPr marL="685732" indent="-228578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500" b="0" i="0" u="none" cap="none">
                <a:solidFill>
                  <a:srgbClr val="000000"/>
                </a:solidFill>
                <a:latin typeface="+mn-lt"/>
              </a:defRPr>
            </a:lvl3pPr>
            <a:lvl4pPr marL="914309" indent="-228578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500" b="0" i="0" u="none" cap="none">
                <a:solidFill>
                  <a:srgbClr val="000000"/>
                </a:solidFill>
                <a:latin typeface="+mn-lt"/>
              </a:defRPr>
            </a:lvl4pPr>
            <a:lvl5pPr marL="1142886" indent="-228578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5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5" name="Plassholder for bunntekst 5">
            <a:extLst>
              <a:ext uri="{FF2B5EF4-FFF2-40B4-BE49-F238E27FC236}">
                <a16:creationId xmlns:a16="http://schemas.microsoft.com/office/drawing/2014/main" id="{2BE8A68F-8C2A-83D4-85DC-15C4F020E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4026" y="6327500"/>
            <a:ext cx="5063949" cy="153889"/>
          </a:xfrm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r>
              <a:rPr lang="nb-NO"/>
              <a:t>Navn på enhet / fakultet / institutt / presentasjon</a:t>
            </a:r>
          </a:p>
        </p:txBody>
      </p:sp>
      <p:sp>
        <p:nvSpPr>
          <p:cNvPr id="12" name="Plassholder for tekst 6">
            <a:extLst>
              <a:ext uri="{FF2B5EF4-FFF2-40B4-BE49-F238E27FC236}">
                <a16:creationId xmlns:a16="http://schemas.microsoft.com/office/drawing/2014/main" id="{A09AF0C2-5D04-FAF6-1366-310CCC3A793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2139" y="2590106"/>
            <a:ext cx="3048198" cy="19050"/>
          </a:xfrm>
          <a:prstGeom prst="rect">
            <a:avLst/>
          </a:prstGeom>
          <a:solidFill>
            <a:schemeClr val="accent6"/>
          </a:solidFill>
        </p:spPr>
        <p:txBody>
          <a:bodyPr lIns="91440" tIns="45720" rIns="91440" bIns="45720"/>
          <a:lstStyle>
            <a:lvl1pPr marL="0" indent="0">
              <a:buNone/>
              <a:defRPr sz="100">
                <a:latin typeface="+mn-lt"/>
                <a:cs typeface="Arial" panose="020B0604020202020204" pitchFamily="34" charset="0"/>
              </a:defRPr>
            </a:lvl1pPr>
            <a:lvl2pPr marL="228577" indent="0">
              <a:buNone/>
              <a:defRPr sz="100"/>
            </a:lvl2pPr>
            <a:lvl3pPr marL="457154" indent="0">
              <a:buNone/>
              <a:defRPr sz="100"/>
            </a:lvl3pPr>
            <a:lvl4pPr marL="685731" indent="0">
              <a:buNone/>
              <a:defRPr sz="100"/>
            </a:lvl4pPr>
            <a:lvl5pPr marL="914309" indent="0">
              <a:buNone/>
              <a:defRPr sz="100"/>
            </a:lvl5pPr>
          </a:lstStyle>
          <a:p>
            <a:pPr lvl="0"/>
            <a:r>
              <a:rPr lang="nb-NO" dirty="0"/>
              <a:t> </a:t>
            </a:r>
          </a:p>
        </p:txBody>
      </p:sp>
      <p:sp>
        <p:nvSpPr>
          <p:cNvPr id="15" name="Plassholder for tekst 6">
            <a:extLst>
              <a:ext uri="{FF2B5EF4-FFF2-40B4-BE49-F238E27FC236}">
                <a16:creationId xmlns:a16="http://schemas.microsoft.com/office/drawing/2014/main" id="{7EFE1079-4D2E-EC56-3B48-AFFCDEBA3FD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72869" y="2590106"/>
            <a:ext cx="3048198" cy="19050"/>
          </a:xfrm>
          <a:prstGeom prst="rect">
            <a:avLst/>
          </a:prstGeom>
          <a:solidFill>
            <a:srgbClr val="FF6202"/>
          </a:solidFill>
        </p:spPr>
        <p:txBody>
          <a:bodyPr lIns="91440" tIns="45720" rIns="91440" bIns="45720"/>
          <a:lstStyle>
            <a:lvl1pPr marL="0" indent="0">
              <a:buNone/>
              <a:defRPr sz="100">
                <a:latin typeface="+mn-lt"/>
                <a:cs typeface="Arial" panose="020B0604020202020204" pitchFamily="34" charset="0"/>
              </a:defRPr>
            </a:lvl1pPr>
            <a:lvl2pPr marL="228577" indent="0">
              <a:buNone/>
              <a:defRPr sz="100"/>
            </a:lvl2pPr>
            <a:lvl3pPr marL="457154" indent="0">
              <a:buNone/>
              <a:defRPr sz="100"/>
            </a:lvl3pPr>
            <a:lvl4pPr marL="685731" indent="0">
              <a:buNone/>
              <a:defRPr sz="100"/>
            </a:lvl4pPr>
            <a:lvl5pPr marL="914309" indent="0">
              <a:buNone/>
              <a:defRPr sz="100"/>
            </a:lvl5pPr>
          </a:lstStyle>
          <a:p>
            <a:pPr lvl="0"/>
            <a:r>
              <a:rPr lang="nb-NO" dirty="0"/>
              <a:t> </a:t>
            </a:r>
          </a:p>
        </p:txBody>
      </p:sp>
      <p:sp>
        <p:nvSpPr>
          <p:cNvPr id="19" name="Plassholder for tekst 6">
            <a:extLst>
              <a:ext uri="{FF2B5EF4-FFF2-40B4-BE49-F238E27FC236}">
                <a16:creationId xmlns:a16="http://schemas.microsoft.com/office/drawing/2014/main" id="{432A862F-E549-D9F6-AF07-40BAE1A3413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80369" y="2590106"/>
            <a:ext cx="3048198" cy="19050"/>
          </a:xfrm>
          <a:prstGeom prst="rect">
            <a:avLst/>
          </a:prstGeom>
          <a:solidFill>
            <a:schemeClr val="dk2"/>
          </a:solidFill>
        </p:spPr>
        <p:txBody>
          <a:bodyPr lIns="91440" tIns="45720" rIns="91440" bIns="45720"/>
          <a:lstStyle>
            <a:lvl1pPr marL="0" indent="0">
              <a:buNone/>
              <a:defRPr sz="100">
                <a:latin typeface="+mn-lt"/>
                <a:cs typeface="Arial" panose="020B0604020202020204" pitchFamily="34" charset="0"/>
              </a:defRPr>
            </a:lvl1pPr>
            <a:lvl2pPr marL="228577" indent="0">
              <a:buNone/>
              <a:defRPr sz="100"/>
            </a:lvl2pPr>
            <a:lvl3pPr marL="457154" indent="0">
              <a:buNone/>
              <a:defRPr sz="100"/>
            </a:lvl3pPr>
            <a:lvl4pPr marL="685731" indent="0">
              <a:buNone/>
              <a:defRPr sz="100"/>
            </a:lvl4pPr>
            <a:lvl5pPr marL="914309" indent="0">
              <a:buNone/>
              <a:defRPr sz="100"/>
            </a:lvl5pPr>
          </a:lstStyle>
          <a:p>
            <a:pPr lvl="0"/>
            <a:r>
              <a:rPr lang="nb-NO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40754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5B2ACF1-FF09-CADB-2BF2-424477668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609" y="506268"/>
            <a:ext cx="9145738" cy="1077218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4AABBF2-CF9F-F018-E522-F2044C4F79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609" y="2034988"/>
            <a:ext cx="9145739" cy="37761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3FF67F4-FE10-ACFC-ADDA-335A7B6E4E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-105292"/>
            <a:ext cx="2743200" cy="1538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lnSpc>
                <a:spcPct val="100000"/>
              </a:lnSpc>
              <a:defRPr sz="100">
                <a:solidFill>
                  <a:schemeClr val="dk1"/>
                </a:solidFill>
                <a:latin typeface="+mn-lt"/>
              </a:defRPr>
            </a:lvl1pPr>
          </a:lstStyle>
          <a:p>
            <a:fld id="{677D2BBB-91DB-4037-B042-D0463FECDECE}" type="datetime1">
              <a:rPr lang="nb-NO" smtClean="0"/>
              <a:pPr/>
              <a:t>16.01.2026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2896FC8-091B-2CD0-2C3C-E0FBA6C066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64026" y="6327500"/>
            <a:ext cx="5063949" cy="15388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lnSpc>
                <a:spcPts val="1200"/>
              </a:lnSpc>
              <a:defRPr sz="1000">
                <a:solidFill>
                  <a:schemeClr val="dk1"/>
                </a:solidFill>
                <a:latin typeface="+mn-lt"/>
              </a:defRPr>
            </a:lvl1pPr>
          </a:lstStyle>
          <a:p>
            <a:r>
              <a:rPr lang="nb-NO"/>
              <a:t>Navn på enhet / fakultet / institutt / presentasjon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D6A1866-597C-67FF-F7CE-09CFFEF8C4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6189" y="6327500"/>
            <a:ext cx="1223303" cy="15388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lnSpc>
                <a:spcPts val="1200"/>
              </a:lnSpc>
              <a:defRPr sz="1000">
                <a:solidFill>
                  <a:schemeClr val="dk1"/>
                </a:solidFill>
                <a:latin typeface="+mn-lt"/>
              </a:defRPr>
            </a:lvl1pPr>
          </a:lstStyle>
          <a:p>
            <a:fld id="{F9601797-DC0E-45BC-9A66-B1CCC5925A5F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3" name="Grafikk 12">
            <a:extLst>
              <a:ext uri="{FF2B5EF4-FFF2-40B4-BE49-F238E27FC236}">
                <a16:creationId xmlns:a16="http://schemas.microsoft.com/office/drawing/2014/main" id="{975E6E6E-57FD-EB89-1090-CD0439890873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571609" y="6131820"/>
            <a:ext cx="1359088" cy="313111"/>
          </a:xfrm>
          <a:prstGeom prst="rect">
            <a:avLst/>
          </a:prstGeom>
        </p:spPr>
      </p:pic>
      <p:sp>
        <p:nvSpPr>
          <p:cNvPr id="7" name="lastID" hidden="1">
            <a:extLst>
              <a:ext uri="{FF2B5EF4-FFF2-40B4-BE49-F238E27FC236}">
                <a16:creationId xmlns:a16="http://schemas.microsoft.com/office/drawing/2014/main" id="{10460A54-0FF6-F956-6950-FA866AE9EDFA}"/>
              </a:ext>
            </a:extLst>
          </p:cNvPr>
          <p:cNvSpPr/>
          <p:nvPr userDrawn="1"/>
        </p:nvSpPr>
        <p:spPr>
          <a:xfrm>
            <a:off x="670561" y="-731520"/>
            <a:ext cx="1260137" cy="290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00">
                <a:latin typeface="+mn-lt"/>
              </a:rPr>
              <a:t>sisteside2</a:t>
            </a:r>
          </a:p>
        </p:txBody>
      </p:sp>
    </p:spTree>
    <p:extLst>
      <p:ext uri="{BB962C8B-B14F-4D97-AF65-F5344CB8AC3E}">
        <p14:creationId xmlns:p14="http://schemas.microsoft.com/office/powerpoint/2010/main" val="31477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71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6" r:id="rId26"/>
    <p:sldLayoutId id="2147483707" r:id="rId27"/>
    <p:sldLayoutId id="2147483708" r:id="rId28"/>
    <p:sldLayoutId id="2147483709" r:id="rId29"/>
    <p:sldLayoutId id="2147483712" r:id="rId30"/>
    <p:sldLayoutId id="2147483713" r:id="rId31"/>
  </p:sldLayoutIdLst>
  <p:hf hdr="0" ftr="0" dt="0"/>
  <p:txStyles>
    <p:titleStyle>
      <a:lvl1pPr algn="l" defTabSz="914310" rtl="0" eaLnBrk="1" latinLnBrk="0" hangingPunct="1">
        <a:lnSpc>
          <a:spcPts val="42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10" rtl="0" eaLnBrk="1" latinLnBrk="0" hangingPunct="1">
        <a:lnSpc>
          <a:spcPts val="2660"/>
        </a:lnSpc>
        <a:spcBef>
          <a:spcPts val="2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indent="-228578" algn="l" defTabSz="914310" rtl="0" eaLnBrk="1" latinLnBrk="0" hangingPunct="1">
        <a:lnSpc>
          <a:spcPts val="266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indent="-228578" algn="l" defTabSz="914310" rtl="0" eaLnBrk="1" latinLnBrk="0" hangingPunct="1">
        <a:lnSpc>
          <a:spcPts val="266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09" indent="-228578" algn="l" defTabSz="914310" rtl="0" eaLnBrk="1" latinLnBrk="0" hangingPunct="1">
        <a:lnSpc>
          <a:spcPts val="266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42886" indent="-228578" algn="l" defTabSz="914310" rtl="0" eaLnBrk="1" latinLnBrk="0" hangingPunct="1">
        <a:lnSpc>
          <a:spcPts val="266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50" indent="-228578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8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emf"/><Relationship Id="rId15" Type="http://schemas.openxmlformats.org/officeDocument/2006/relationships/image" Target="../media/image75.jpeg"/><Relationship Id="rId10" Type="http://schemas.openxmlformats.org/officeDocument/2006/relationships/image" Target="../media/image70.png"/><Relationship Id="rId4" Type="http://schemas.openxmlformats.org/officeDocument/2006/relationships/image" Target="../media/image64.jpe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openxmlformats.org/officeDocument/2006/relationships/image" Target="../media/image78.jpeg"/><Relationship Id="rId10" Type="http://schemas.openxmlformats.org/officeDocument/2006/relationships/image" Target="../media/image83.pn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usn.no/getfile.php/13872555-1749126152/usn.no/forskning/Strategiske%20forskningsomr%C3%A5der/FagradForKjernekraft_Rapport_2025.pdf" TargetMode="External"/><Relationship Id="rId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8.png"/><Relationship Id="rId4" Type="http://schemas.openxmlformats.org/officeDocument/2006/relationships/hyperlink" Target="https://www.usn.no/getfile.php/13928360-1766136743/usn.no/forskning/FagradForKjernekraft_Rapport-desember_V7.pdf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sn.no/forskning/strategiske-forskningsomrader/" TargetMode="External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BC7AD-5B8B-399E-0180-5BEE1D796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82C50A00-F390-05C2-3FA7-BEA456A4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-105292"/>
            <a:ext cx="2743200" cy="15389"/>
          </a:xfrm>
        </p:spPr>
        <p:txBody>
          <a:bodyPr/>
          <a:lstStyle/>
          <a:p>
            <a:fld id="{F9601797-DC0E-45BC-9A66-B1CCC5925A5F}" type="slidenum">
              <a:rPr lang="nb-NO" smtClean="0"/>
              <a:pPr/>
              <a:t>1</a:t>
            </a:fld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9E9801-B6FF-4479-4170-3FFDD3CB15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F9F06B18-985B-8393-8230-B002017AE63C}"/>
              </a:ext>
            </a:extLst>
          </p:cNvPr>
          <p:cNvSpPr txBox="1"/>
          <p:nvPr/>
        </p:nvSpPr>
        <p:spPr>
          <a:xfrm>
            <a:off x="3178628" y="4643734"/>
            <a:ext cx="6096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2800" dirty="0">
                <a:solidFill>
                  <a:schemeClr val="bg1"/>
                </a:solidFill>
              </a:rPr>
              <a:t>Felles Formannskapssamling</a:t>
            </a:r>
          </a:p>
          <a:p>
            <a:pPr algn="ctr"/>
            <a:r>
              <a:rPr lang="nb-NO" sz="2800" dirty="0">
                <a:solidFill>
                  <a:schemeClr val="bg1"/>
                </a:solidFill>
              </a:rPr>
              <a:t>Grenlandssamarbeidet IPR</a:t>
            </a:r>
          </a:p>
          <a:p>
            <a:pPr algn="ctr"/>
            <a:r>
              <a:rPr lang="nb-NO" sz="2800" dirty="0">
                <a:solidFill>
                  <a:schemeClr val="bg1"/>
                </a:solidFill>
              </a:rPr>
              <a:t>16.01.2026</a:t>
            </a:r>
          </a:p>
          <a:p>
            <a:pPr algn="ctr"/>
            <a:r>
              <a:rPr lang="nb-NO" sz="2400" dirty="0">
                <a:solidFill>
                  <a:schemeClr val="bg1"/>
                </a:solidFill>
              </a:rPr>
              <a:t>Viserektor Heidi Ormstad</a:t>
            </a:r>
          </a:p>
        </p:txBody>
      </p:sp>
    </p:spTree>
    <p:extLst>
      <p:ext uri="{BB962C8B-B14F-4D97-AF65-F5344CB8AC3E}">
        <p14:creationId xmlns:p14="http://schemas.microsoft.com/office/powerpoint/2010/main" val="4030270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487370-A0B4-1363-C6A9-D25481F984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610" y="1601368"/>
            <a:ext cx="4953947" cy="141368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Strategisk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Forskningsområde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Energi,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miljø</a:t>
            </a:r>
            <a:b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DD71D4C-594E-DD53-4E60-5F0DFB21D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-62426"/>
            <a:ext cx="1223303" cy="15389"/>
          </a:xfrm>
        </p:spPr>
        <p:txBody>
          <a:bodyPr/>
          <a:lstStyle/>
          <a:p>
            <a:fld id="{F9601797-DC0E-45BC-9A66-B1CCC5925A5F}" type="slidenum">
              <a:rPr lang="nb-NO" smtClean="0"/>
              <a:pPr/>
              <a:t>10</a:t>
            </a:fld>
            <a:endParaRPr lang="nb-NO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7A5F2D4-373F-0700-4B20-1C646700E8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Bilde 3">
            <a:extLst>
              <a:ext uri="{FF2B5EF4-FFF2-40B4-BE49-F238E27FC236}">
                <a16:creationId xmlns:a16="http://schemas.microsoft.com/office/drawing/2014/main" id="{0368F656-730F-7D53-F885-6DB350C068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87" r="8240" b="8400"/>
          <a:stretch>
            <a:fillRect/>
          </a:stretch>
        </p:blipFill>
        <p:spPr>
          <a:xfrm>
            <a:off x="6905741" y="2327654"/>
            <a:ext cx="4075297" cy="4278526"/>
          </a:xfrm>
          <a:prstGeom prst="rect">
            <a:avLst/>
          </a:prstGeom>
        </p:spPr>
      </p:pic>
      <p:sp>
        <p:nvSpPr>
          <p:cNvPr id="17" name="TekstSylinder 16">
            <a:extLst>
              <a:ext uri="{FF2B5EF4-FFF2-40B4-BE49-F238E27FC236}">
                <a16:creationId xmlns:a16="http://schemas.microsoft.com/office/drawing/2014/main" id="{5EDA776B-43B0-5347-3731-8AF233E7C231}"/>
              </a:ext>
            </a:extLst>
          </p:cNvPr>
          <p:cNvSpPr txBox="1"/>
          <p:nvPr/>
        </p:nvSpPr>
        <p:spPr>
          <a:xfrm>
            <a:off x="5736066" y="521865"/>
            <a:ext cx="6096000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bg1"/>
                </a:solidFill>
              </a:rPr>
              <a:t>Regionens kunnskapspartner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bg1"/>
                </a:solidFill>
              </a:rPr>
              <a:t>Reelle behov → mer relevant og nyttig forskning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bg1"/>
                </a:solidFill>
              </a:rPr>
              <a:t>Partnerskap bygget på tillit, faglighet og felles ambisjon</a:t>
            </a:r>
          </a:p>
        </p:txBody>
      </p:sp>
      <p:pic>
        <p:nvPicPr>
          <p:cNvPr id="19" name="Bilde 18" descr="Et bilde som inneholder tekst, Menneskeansikt, person, skjermbilde&#10;&#10;KI-generert innhold kan være feil.">
            <a:extLst>
              <a:ext uri="{FF2B5EF4-FFF2-40B4-BE49-F238E27FC236}">
                <a16:creationId xmlns:a16="http://schemas.microsoft.com/office/drawing/2014/main" id="{AC3A8D80-7D6F-8DA7-AA9E-2F391EA66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t="16116" r="-16" b="25201"/>
          <a:stretch>
            <a:fillRect/>
          </a:stretch>
        </p:blipFill>
        <p:spPr>
          <a:xfrm>
            <a:off x="1927654" y="3352800"/>
            <a:ext cx="2446620" cy="3048002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78F12268-051F-5C18-6598-75AA3328A7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316"/>
          <a:stretch>
            <a:fillRect/>
          </a:stretch>
        </p:blipFill>
        <p:spPr>
          <a:xfrm>
            <a:off x="1087775" y="3352800"/>
            <a:ext cx="837899" cy="956727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6D462442-82A1-AAC5-1D4F-20ACADD337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3" y="5455458"/>
            <a:ext cx="825382" cy="945344"/>
          </a:xfrm>
          <a:prstGeom prst="rect">
            <a:avLst/>
          </a:prstGeom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15E19D5E-F16F-F475-7A81-A959305607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775" y="4368061"/>
            <a:ext cx="837899" cy="1036910"/>
          </a:xfrm>
          <a:prstGeom prst="rect">
            <a:avLst/>
          </a:prstGeom>
        </p:spPr>
      </p:pic>
      <p:pic>
        <p:nvPicPr>
          <p:cNvPr id="24" name="Bilde 23" descr="Et bilde som inneholder tekst, lilla, skjermbilde, fiol&#10;&#10;KI-generert innhold kan være feil.">
            <a:extLst>
              <a:ext uri="{FF2B5EF4-FFF2-40B4-BE49-F238E27FC236}">
                <a16:creationId xmlns:a16="http://schemas.microsoft.com/office/drawing/2014/main" id="{9F76D3F4-6EC8-88C3-05C8-9904EB6DC5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/>
          <a:stretch>
            <a:fillRect/>
          </a:stretch>
        </p:blipFill>
        <p:spPr>
          <a:xfrm>
            <a:off x="1087774" y="2625251"/>
            <a:ext cx="3286499" cy="72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98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" y="225"/>
            <a:ext cx="12191207" cy="6857553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5247" y="-9450"/>
            <a:ext cx="12236851" cy="6867228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6416892" y="1824494"/>
            <a:ext cx="5719018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  <a:effectLst>
            <a:softEdge rad="25400"/>
          </a:effectLst>
        </p:spPr>
        <p:txBody>
          <a:bodyPr wrap="square" rtlCol="0">
            <a:spAutoFit/>
          </a:bodyPr>
          <a:lstStyle/>
          <a:p>
            <a:pPr defTabSz="609585"/>
            <a:r>
              <a:rPr lang="nb-NO" sz="2400" dirty="0"/>
              <a:t>💡 </a:t>
            </a:r>
            <a:r>
              <a:rPr lang="nb-NO" sz="2000" b="1" dirty="0">
                <a:solidFill>
                  <a:schemeClr val="accent6">
                    <a:lumMod val="7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Forskningssamarbeid med industrien og regionen!</a:t>
            </a:r>
            <a:endParaRPr lang="x-none" sz="2000" dirty="0">
              <a:solidFill>
                <a:srgbClr val="252525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5" y="6215447"/>
            <a:ext cx="2039919" cy="649443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65E358BA-DA7E-9710-F981-7AA0742216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3" t="-7533" r="-9302" b="7533"/>
          <a:stretch/>
        </p:blipFill>
        <p:spPr>
          <a:xfrm>
            <a:off x="-35140" y="4679191"/>
            <a:ext cx="4709099" cy="1939726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043A04D6-509F-0E01-6F38-A1524F94BD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2085" y="29028"/>
            <a:ext cx="3793825" cy="1788354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22BBFFE4-B427-C8BF-CB7C-675845819CED}"/>
              </a:ext>
            </a:extLst>
          </p:cNvPr>
          <p:cNvSpPr txBox="1"/>
          <p:nvPr/>
        </p:nvSpPr>
        <p:spPr>
          <a:xfrm>
            <a:off x="5205263" y="6480174"/>
            <a:ext cx="21976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/>
              <a:t>Hentet fra: Nome kommune</a:t>
            </a: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4F2DBBC6-34CE-2D3D-95E1-F5F94746D96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13950"/>
          <a:stretch>
            <a:fillRect/>
          </a:stretch>
        </p:blipFill>
        <p:spPr>
          <a:xfrm>
            <a:off x="4268901" y="4822854"/>
            <a:ext cx="7596169" cy="1812088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17DB7BC0-5B2E-E0F5-2D01-A1C2890C8E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8603" y="4031411"/>
            <a:ext cx="2578879" cy="765743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AAD260DE-5E1C-EF7B-B5C5-8ECCC0D29F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8901" y="4028755"/>
            <a:ext cx="1838582" cy="757838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38E73969-3721-FAE7-1DC5-59A225ED675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68688"/>
          <a:stretch>
            <a:fillRect/>
          </a:stretch>
        </p:blipFill>
        <p:spPr>
          <a:xfrm>
            <a:off x="-45642" y="1689100"/>
            <a:ext cx="1950020" cy="1448144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2AAF1423-3F7D-BC29-EAB3-019491EDF83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7443"/>
          <a:stretch>
            <a:fillRect/>
          </a:stretch>
        </p:blipFill>
        <p:spPr>
          <a:xfrm>
            <a:off x="-53794" y="3149944"/>
            <a:ext cx="4175273" cy="1637290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81F348FC-19AD-FE31-EC6D-0C7B2728E97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501" t="11469" r="1787"/>
          <a:stretch>
            <a:fillRect/>
          </a:stretch>
        </p:blipFill>
        <p:spPr>
          <a:xfrm>
            <a:off x="1926029" y="1682751"/>
            <a:ext cx="2198481" cy="1450136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7FD42F72-500A-A257-91D5-AB044B7AEF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88" y="3789697"/>
            <a:ext cx="1293690" cy="765743"/>
          </a:xfrm>
          <a:prstGeom prst="rect">
            <a:avLst/>
          </a:prstGeom>
        </p:spPr>
      </p:pic>
      <p:sp>
        <p:nvSpPr>
          <p:cNvPr id="23" name="Rektangel 22">
            <a:extLst>
              <a:ext uri="{FF2B5EF4-FFF2-40B4-BE49-F238E27FC236}">
                <a16:creationId xmlns:a16="http://schemas.microsoft.com/office/drawing/2014/main" id="{796A4819-9718-1F59-6E1A-FD42B42AD81F}"/>
              </a:ext>
            </a:extLst>
          </p:cNvPr>
          <p:cNvSpPr/>
          <p:nvPr/>
        </p:nvSpPr>
        <p:spPr>
          <a:xfrm>
            <a:off x="-61059" y="4556081"/>
            <a:ext cx="1965438" cy="230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4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7B7F04B-0C6B-D40C-6730-07FE2FFFD1D1}"/>
              </a:ext>
            </a:extLst>
          </p:cNvPr>
          <p:cNvSpPr/>
          <p:nvPr/>
        </p:nvSpPr>
        <p:spPr>
          <a:xfrm>
            <a:off x="-81290" y="4556081"/>
            <a:ext cx="2207305" cy="246221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pPr defTabSz="609585"/>
            <a:r>
              <a:rPr lang="nb-NO" sz="1000" dirty="0"/>
              <a:t>Nasjonale FoU satsninger (FME)</a:t>
            </a:r>
            <a:endParaRPr lang="x-none" sz="1000" dirty="0">
              <a:solidFill>
                <a:srgbClr val="252525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6" name="Picture 3" descr="A large factory with wind turbines and solar panels&#10;&#10;Description automatically generated">
            <a:extLst>
              <a:ext uri="{FF2B5EF4-FFF2-40B4-BE49-F238E27FC236}">
                <a16:creationId xmlns:a16="http://schemas.microsoft.com/office/drawing/2014/main" id="{E96B59A3-A0D4-769E-EE6B-2AE5095141E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767" y="2338669"/>
            <a:ext cx="2865259" cy="1637291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63E1AA93-FC53-AE54-333D-8BF83732A5FD}"/>
              </a:ext>
            </a:extLst>
          </p:cNvPr>
          <p:cNvSpPr/>
          <p:nvPr/>
        </p:nvSpPr>
        <p:spPr>
          <a:xfrm>
            <a:off x="4715293" y="3755123"/>
            <a:ext cx="1965438" cy="230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4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E0506EED-31B6-B383-4972-28508793908D}"/>
              </a:ext>
            </a:extLst>
          </p:cNvPr>
          <p:cNvSpPr/>
          <p:nvPr/>
        </p:nvSpPr>
        <p:spPr>
          <a:xfrm>
            <a:off x="5313853" y="3751299"/>
            <a:ext cx="902608" cy="246221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pPr defTabSz="609585"/>
            <a:r>
              <a:rPr lang="nb-NO" sz="1000" b="1" dirty="0"/>
              <a:t>Datasenter</a:t>
            </a:r>
            <a:endParaRPr lang="x-none" sz="1000" b="1" dirty="0">
              <a:solidFill>
                <a:srgbClr val="252525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061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13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9F70F-D0A3-3B4D-A298-7105E1706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65316E1-8659-3680-A339-D7EC0A596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78640B4-734E-CB94-EFB3-8692AA13F7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9088DF2-839B-5379-CF7C-D39B538121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7C18F17-9C91-DE83-949A-9A1B100C80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>
                <a:latin typeface="ITC Clearface Pro"/>
              </a:rPr>
              <a:t>Fagråd</a:t>
            </a:r>
            <a:r>
              <a:rPr lang="en-US" dirty="0">
                <a:latin typeface="ITC Clearface Pro"/>
              </a:rPr>
              <a:t> for </a:t>
            </a:r>
            <a:r>
              <a:rPr lang="en-US" dirty="0" err="1">
                <a:latin typeface="ITC Clearface Pro"/>
              </a:rPr>
              <a:t>kjernekraft</a:t>
            </a:r>
            <a:endParaRPr lang="nb-NO" dirty="0"/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05BE7E5B-52DC-5F53-AA57-7990A3AE9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-62426"/>
            <a:ext cx="1223303" cy="15389"/>
          </a:xfrm>
        </p:spPr>
        <p:txBody>
          <a:bodyPr/>
          <a:lstStyle/>
          <a:p>
            <a:fld id="{F9601797-DC0E-45BC-9A66-B1CCC5925A5F}" type="slidenum">
              <a:rPr lang="nb-NO" smtClean="0"/>
              <a:pPr/>
              <a:t>12</a:t>
            </a:fld>
            <a:endParaRPr lang="nb-NO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B98EA-417D-2255-EBE1-3516A75F8A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E486747-6C93-36EE-6092-1763090020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609" y="3362899"/>
            <a:ext cx="8060762" cy="602867"/>
          </a:xfrm>
        </p:spPr>
        <p:txBody>
          <a:bodyPr/>
          <a:lstStyle/>
          <a:p>
            <a:r>
              <a:rPr lang="nb-NO" sz="2400" dirty="0"/>
              <a:t>Representert ved Thomas Øyvang (USN), Elin Fjeld (USN) og Jon Samseth (</a:t>
            </a:r>
            <a:r>
              <a:rPr lang="nb-NO" sz="2400" dirty="0" err="1"/>
              <a:t>OsloMet</a:t>
            </a:r>
            <a:r>
              <a:rPr lang="nb-NO" sz="2400" dirty="0"/>
              <a:t> og Sintef)</a:t>
            </a:r>
          </a:p>
        </p:txBody>
      </p:sp>
      <p:sp>
        <p:nvSpPr>
          <p:cNvPr id="2" name="Undertittel 2">
            <a:extLst>
              <a:ext uri="{FF2B5EF4-FFF2-40B4-BE49-F238E27FC236}">
                <a16:creationId xmlns:a16="http://schemas.microsoft.com/office/drawing/2014/main" id="{1A87E37E-70B1-6F5D-2587-F4390FFF4E9F}"/>
              </a:ext>
            </a:extLst>
          </p:cNvPr>
          <p:cNvSpPr txBox="1">
            <a:spLocks/>
          </p:cNvSpPr>
          <p:nvPr/>
        </p:nvSpPr>
        <p:spPr>
          <a:xfrm>
            <a:off x="571608" y="4332979"/>
            <a:ext cx="4762391" cy="15779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10" rtl="0" eaLnBrk="1" latinLnBrk="0" hangingPunct="1">
              <a:lnSpc>
                <a:spcPts val="2050"/>
              </a:lnSpc>
              <a:spcBef>
                <a:spcPts val="2000"/>
              </a:spcBef>
              <a:buFont typeface="Arial" panose="020B0604020202020204" pitchFamily="34" charset="0"/>
              <a:buNone/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54" indent="0" algn="ctr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0" indent="0" algn="ctr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4" indent="0" algn="ctr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8" indent="0" algn="ctr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2" indent="0" algn="ctr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indent="0" algn="ctr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indent="0" algn="ctr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indent="0" algn="ctr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400" dirty="0"/>
              <a:t>Felles Formannskapssamling</a:t>
            </a:r>
          </a:p>
          <a:p>
            <a:r>
              <a:rPr lang="nb-NO" sz="2400" dirty="0"/>
              <a:t>Grenlandssamarbeidet IPR</a:t>
            </a:r>
          </a:p>
          <a:p>
            <a:r>
              <a:rPr lang="nb-NO" sz="2400" dirty="0"/>
              <a:t>16.01.2026</a:t>
            </a:r>
          </a:p>
        </p:txBody>
      </p:sp>
    </p:spTree>
    <p:extLst>
      <p:ext uri="{BB962C8B-B14F-4D97-AF65-F5344CB8AC3E}">
        <p14:creationId xmlns:p14="http://schemas.microsoft.com/office/powerpoint/2010/main" val="4174585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5E374-9EB3-69E7-52BE-E8B3EBEFE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40CFA5D-1C2D-3541-8593-183BA5775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609" y="242618"/>
            <a:ext cx="9145738" cy="1077218"/>
          </a:xfrm>
        </p:spPr>
        <p:txBody>
          <a:bodyPr/>
          <a:lstStyle/>
          <a:p>
            <a:r>
              <a:rPr lang="en-US" err="1"/>
              <a:t>Medlemmer</a:t>
            </a:r>
            <a:endParaRPr lang="en-US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8E3576E-E0EF-5EE7-B739-18A0336BA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96189" y="6327500"/>
            <a:ext cx="1223303" cy="153889"/>
          </a:xfrm>
        </p:spPr>
        <p:txBody>
          <a:bodyPr/>
          <a:lstStyle/>
          <a:p>
            <a:fld id="{F9601797-DC0E-45BC-9A66-B1CCC5925A5F}" type="slidenum">
              <a:rPr lang="nb-NO" smtClean="0"/>
              <a:pPr/>
              <a:t>13</a:t>
            </a:fld>
            <a:endParaRPr lang="nb-NO"/>
          </a:p>
        </p:txBody>
      </p:sp>
      <p:pic>
        <p:nvPicPr>
          <p:cNvPr id="3" name="Picture 6" descr="Elin Fjeld">
            <a:extLst>
              <a:ext uri="{FF2B5EF4-FFF2-40B4-BE49-F238E27FC236}">
                <a16:creationId xmlns:a16="http://schemas.microsoft.com/office/drawing/2014/main" id="{11A0DA29-7E5D-23CF-0DA3-B80FCF6E5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6" t="7895" r="19466" b="27090"/>
          <a:stretch/>
        </p:blipFill>
        <p:spPr bwMode="auto">
          <a:xfrm>
            <a:off x="3079470" y="1063381"/>
            <a:ext cx="1365525" cy="173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AA71890B-0C78-B03D-5015-0F14CCC66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2" t="6443" r="31506" b="17332"/>
          <a:stretch/>
        </p:blipFill>
        <p:spPr bwMode="auto">
          <a:xfrm>
            <a:off x="7839382" y="1063380"/>
            <a:ext cx="1352595" cy="175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657F0C52-4396-DE22-3543-380145B58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6" t="7982" r="13850" b="34209"/>
          <a:stretch/>
        </p:blipFill>
        <p:spPr bwMode="auto">
          <a:xfrm>
            <a:off x="5314144" y="3627274"/>
            <a:ext cx="1425102" cy="170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Lindis Skipperud">
            <a:extLst>
              <a:ext uri="{FF2B5EF4-FFF2-40B4-BE49-F238E27FC236}">
                <a16:creationId xmlns:a16="http://schemas.microsoft.com/office/drawing/2014/main" id="{16FC4D12-9BCA-1BF5-CD3A-0385E38B20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8" t="19405" r="25666" b="37148"/>
          <a:stretch/>
        </p:blipFill>
        <p:spPr bwMode="auto">
          <a:xfrm>
            <a:off x="10254971" y="3627274"/>
            <a:ext cx="1376179" cy="169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Jan-Petter Hansen">
            <a:extLst>
              <a:ext uri="{FF2B5EF4-FFF2-40B4-BE49-F238E27FC236}">
                <a16:creationId xmlns:a16="http://schemas.microsoft.com/office/drawing/2014/main" id="{A8153ECF-898F-C2A5-9B0F-B2034B5D83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2" b="15589"/>
          <a:stretch/>
        </p:blipFill>
        <p:spPr bwMode="auto">
          <a:xfrm rot="5400000">
            <a:off x="5338052" y="1115592"/>
            <a:ext cx="1689124" cy="143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2" descr="Jon Samseth">
            <a:extLst>
              <a:ext uri="{FF2B5EF4-FFF2-40B4-BE49-F238E27FC236}">
                <a16:creationId xmlns:a16="http://schemas.microsoft.com/office/drawing/2014/main" id="{89221A65-D542-F10A-897C-8D4F7ADE52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0" t="5565" r="23280" b="16402"/>
          <a:stretch/>
        </p:blipFill>
        <p:spPr bwMode="auto">
          <a:xfrm>
            <a:off x="3019064" y="3635099"/>
            <a:ext cx="1292492" cy="168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5179A5F-5C80-660E-C31D-14824C1FFE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7" t="5942" r="17259" b="36812"/>
          <a:stretch/>
        </p:blipFill>
        <p:spPr bwMode="auto">
          <a:xfrm>
            <a:off x="7741835" y="3710095"/>
            <a:ext cx="1301068" cy="170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A495B95-6D56-5081-DB21-F1A1AFC25395}"/>
              </a:ext>
            </a:extLst>
          </p:cNvPr>
          <p:cNvSpPr txBox="1">
            <a:spLocks/>
          </p:cNvSpPr>
          <p:nvPr/>
        </p:nvSpPr>
        <p:spPr>
          <a:xfrm>
            <a:off x="315478" y="2796270"/>
            <a:ext cx="1970522" cy="538609"/>
          </a:xfrm>
          <a:prstGeom prst="rect">
            <a:avLst/>
          </a:prstGeom>
        </p:spPr>
        <p:txBody>
          <a:bodyPr/>
          <a:lstStyle>
            <a:lvl1pPr marL="228578" indent="-228578" algn="l" defTabSz="914310" rtl="0" eaLnBrk="1" latinLnBrk="0" hangingPunct="1">
              <a:lnSpc>
                <a:spcPts val="266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indent="-228578" algn="l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2" indent="-228578" algn="l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indent="-228578" algn="l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886" indent="-228578" algn="l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50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2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/>
              <a:t>Thomas Øyvang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err="1"/>
              <a:t>Førsteaman</a:t>
            </a:r>
            <a:r>
              <a:rPr lang="en-US" sz="1600"/>
              <a:t>. USN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400" b="1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A721E01-3565-60E1-D7C0-B039E4104A9C}"/>
              </a:ext>
            </a:extLst>
          </p:cNvPr>
          <p:cNvSpPr txBox="1">
            <a:spLocks/>
          </p:cNvSpPr>
          <p:nvPr/>
        </p:nvSpPr>
        <p:spPr>
          <a:xfrm>
            <a:off x="2614021" y="2796270"/>
            <a:ext cx="2331748" cy="538609"/>
          </a:xfrm>
          <a:prstGeom prst="rect">
            <a:avLst/>
          </a:prstGeom>
        </p:spPr>
        <p:txBody>
          <a:bodyPr/>
          <a:lstStyle>
            <a:lvl1pPr marL="228578" indent="-228578" algn="l" defTabSz="914310" rtl="0" eaLnBrk="1" latinLnBrk="0" hangingPunct="1">
              <a:lnSpc>
                <a:spcPts val="266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indent="-228578" algn="l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2" indent="-228578" algn="l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indent="-228578" algn="l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886" indent="-228578" algn="l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50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2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/>
              <a:t>Elin Fjeld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err="1"/>
              <a:t>Førsteaman</a:t>
            </a:r>
            <a:r>
              <a:rPr lang="en-US" sz="1600"/>
              <a:t>. USN</a:t>
            </a:r>
          </a:p>
        </p:txBody>
      </p:sp>
      <p:pic>
        <p:nvPicPr>
          <p:cNvPr id="17" name="Picture 10" descr="Jonas Kristiansen Nøland">
            <a:extLst>
              <a:ext uri="{FF2B5EF4-FFF2-40B4-BE49-F238E27FC236}">
                <a16:creationId xmlns:a16="http://schemas.microsoft.com/office/drawing/2014/main" id="{A813888D-0D86-0927-E815-9BD0ED756F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0" t="535" r="34417" b="31724"/>
          <a:stretch/>
        </p:blipFill>
        <p:spPr bwMode="auto">
          <a:xfrm>
            <a:off x="10254971" y="1063381"/>
            <a:ext cx="1188848" cy="173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63073E5-9653-F7AD-DB07-71D1F242FE97}"/>
              </a:ext>
            </a:extLst>
          </p:cNvPr>
          <p:cNvSpPr txBox="1">
            <a:spLocks/>
          </p:cNvSpPr>
          <p:nvPr/>
        </p:nvSpPr>
        <p:spPr>
          <a:xfrm>
            <a:off x="7530418" y="2796270"/>
            <a:ext cx="1970522" cy="538609"/>
          </a:xfrm>
          <a:prstGeom prst="rect">
            <a:avLst/>
          </a:prstGeom>
        </p:spPr>
        <p:txBody>
          <a:bodyPr/>
          <a:lstStyle>
            <a:lvl1pPr marL="228578" indent="-228578" algn="l" defTabSz="914310" rtl="0" eaLnBrk="1" latinLnBrk="0" hangingPunct="1">
              <a:lnSpc>
                <a:spcPts val="266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indent="-228578" algn="l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2" indent="-228578" algn="l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indent="-228578" algn="l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886" indent="-228578" algn="l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50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2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/>
              <a:t>Magnus Korpås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/>
              <a:t>Professor NTNU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C0403C2D-7F59-A6E6-8B0F-02DD473C7979}"/>
              </a:ext>
            </a:extLst>
          </p:cNvPr>
          <p:cNvSpPr txBox="1">
            <a:spLocks/>
          </p:cNvSpPr>
          <p:nvPr/>
        </p:nvSpPr>
        <p:spPr>
          <a:xfrm>
            <a:off x="9895840" y="2796270"/>
            <a:ext cx="1970522" cy="538609"/>
          </a:xfrm>
          <a:prstGeom prst="rect">
            <a:avLst/>
          </a:prstGeom>
        </p:spPr>
        <p:txBody>
          <a:bodyPr/>
          <a:lstStyle>
            <a:lvl1pPr marL="228578" indent="-228578" algn="l" defTabSz="914310" rtl="0" eaLnBrk="1" latinLnBrk="0" hangingPunct="1">
              <a:lnSpc>
                <a:spcPts val="266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indent="-228578" algn="l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2" indent="-228578" algn="l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indent="-228578" algn="l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886" indent="-228578" algn="l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50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2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/>
              <a:t>Jonas Nøland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/>
              <a:t>Professor NTNU</a:t>
            </a:r>
            <a:endParaRPr lang="en-US" sz="1400" b="1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60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D21FB5A5-944B-6E23-ECC5-CDBE695C7E30}"/>
              </a:ext>
            </a:extLst>
          </p:cNvPr>
          <p:cNvSpPr txBox="1">
            <a:spLocks/>
          </p:cNvSpPr>
          <p:nvPr/>
        </p:nvSpPr>
        <p:spPr>
          <a:xfrm>
            <a:off x="5238465" y="2796270"/>
            <a:ext cx="1970522" cy="538609"/>
          </a:xfrm>
          <a:prstGeom prst="rect">
            <a:avLst/>
          </a:prstGeom>
        </p:spPr>
        <p:txBody>
          <a:bodyPr/>
          <a:lstStyle>
            <a:lvl1pPr marL="228578" indent="-228578" algn="l" defTabSz="914310" rtl="0" eaLnBrk="1" latinLnBrk="0" hangingPunct="1">
              <a:lnSpc>
                <a:spcPts val="266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indent="-228578" algn="l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2" indent="-228578" algn="l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indent="-228578" algn="l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886" indent="-228578" algn="l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50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2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/>
              <a:t>Jan Petter Hansen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/>
              <a:t>Professor </a:t>
            </a:r>
            <a:r>
              <a:rPr lang="en-US" sz="1600" err="1"/>
              <a:t>UiB</a:t>
            </a:r>
            <a:endParaRPr lang="en-US" sz="160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B606794C-B2C7-D95D-61EF-59E99781FEC3}"/>
              </a:ext>
            </a:extLst>
          </p:cNvPr>
          <p:cNvSpPr txBox="1">
            <a:spLocks/>
          </p:cNvSpPr>
          <p:nvPr/>
        </p:nvSpPr>
        <p:spPr>
          <a:xfrm>
            <a:off x="2623936" y="5442368"/>
            <a:ext cx="2261828" cy="885132"/>
          </a:xfrm>
          <a:prstGeom prst="rect">
            <a:avLst/>
          </a:prstGeom>
        </p:spPr>
        <p:txBody>
          <a:bodyPr/>
          <a:lstStyle>
            <a:lvl1pPr marL="228578" indent="-228578" algn="l" defTabSz="914310" rtl="0" eaLnBrk="1" latinLnBrk="0" hangingPunct="1">
              <a:lnSpc>
                <a:spcPts val="266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indent="-228578" algn="l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2" indent="-228578" algn="l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indent="-228578" algn="l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886" indent="-228578" algn="l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50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2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/>
              <a:t>Jon Samseth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err="1"/>
              <a:t>Forsker</a:t>
            </a:r>
            <a:r>
              <a:rPr lang="en-US" sz="1600"/>
              <a:t> SINTEF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/>
              <a:t>Professor </a:t>
            </a:r>
            <a:r>
              <a:rPr lang="en-US" sz="1600" err="1"/>
              <a:t>OsloMet</a:t>
            </a:r>
            <a:endParaRPr lang="en-US" sz="1600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DFF22EDD-3F92-2BA9-792B-96406EEB1949}"/>
              </a:ext>
            </a:extLst>
          </p:cNvPr>
          <p:cNvSpPr txBox="1">
            <a:spLocks/>
          </p:cNvSpPr>
          <p:nvPr/>
        </p:nvSpPr>
        <p:spPr>
          <a:xfrm>
            <a:off x="5065173" y="5442368"/>
            <a:ext cx="2335278" cy="538609"/>
          </a:xfrm>
          <a:prstGeom prst="rect">
            <a:avLst/>
          </a:prstGeom>
        </p:spPr>
        <p:txBody>
          <a:bodyPr/>
          <a:lstStyle>
            <a:lvl1pPr marL="228578" indent="-228578" algn="l" defTabSz="914310" rtl="0" eaLnBrk="1" latinLnBrk="0" hangingPunct="1">
              <a:lnSpc>
                <a:spcPts val="266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indent="-228578" algn="l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2" indent="-228578" algn="l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indent="-228578" algn="l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886" indent="-228578" algn="l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50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2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/>
              <a:t>Stine Strand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err="1"/>
              <a:t>Forskningsleder</a:t>
            </a:r>
            <a:r>
              <a:rPr lang="en-US" sz="1600"/>
              <a:t> IFE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80EC860-1095-8A0B-9108-0B5E96EE100C}"/>
              </a:ext>
            </a:extLst>
          </p:cNvPr>
          <p:cNvSpPr txBox="1">
            <a:spLocks/>
          </p:cNvSpPr>
          <p:nvPr/>
        </p:nvSpPr>
        <p:spPr>
          <a:xfrm>
            <a:off x="7430595" y="5442368"/>
            <a:ext cx="1970522" cy="538609"/>
          </a:xfrm>
          <a:prstGeom prst="rect">
            <a:avLst/>
          </a:prstGeom>
        </p:spPr>
        <p:txBody>
          <a:bodyPr/>
          <a:lstStyle>
            <a:lvl1pPr marL="228578" indent="-228578" algn="l" defTabSz="914310" rtl="0" eaLnBrk="1" latinLnBrk="0" hangingPunct="1">
              <a:lnSpc>
                <a:spcPts val="266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indent="-228578" algn="l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2" indent="-228578" algn="l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indent="-228578" algn="l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886" indent="-228578" algn="l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50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2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/>
              <a:t>Istvan </a:t>
            </a:r>
            <a:r>
              <a:rPr lang="en-US" sz="1600" b="1" dirty="0" err="1"/>
              <a:t>Szòke</a:t>
            </a:r>
            <a:endParaRPr lang="en-US" sz="1600" b="1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 err="1"/>
              <a:t>Avdelingsleder</a:t>
            </a:r>
            <a:r>
              <a:rPr lang="en-US" sz="1600" dirty="0"/>
              <a:t> IFE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29209C1C-D75D-60AA-8043-740869EF87BE}"/>
              </a:ext>
            </a:extLst>
          </p:cNvPr>
          <p:cNvSpPr/>
          <p:nvPr/>
        </p:nvSpPr>
        <p:spPr>
          <a:xfrm>
            <a:off x="437322" y="5980977"/>
            <a:ext cx="1679713" cy="7279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F87D9184-1BFE-E0B2-0E42-051F8B7DE6CE}"/>
              </a:ext>
            </a:extLst>
          </p:cNvPr>
          <p:cNvSpPr txBox="1">
            <a:spLocks/>
          </p:cNvSpPr>
          <p:nvPr/>
        </p:nvSpPr>
        <p:spPr>
          <a:xfrm>
            <a:off x="9955639" y="5442368"/>
            <a:ext cx="1970522" cy="538609"/>
          </a:xfrm>
          <a:prstGeom prst="rect">
            <a:avLst/>
          </a:prstGeom>
        </p:spPr>
        <p:txBody>
          <a:bodyPr/>
          <a:lstStyle>
            <a:lvl1pPr marL="228578" indent="-228578" algn="l" defTabSz="914310" rtl="0" eaLnBrk="1" latinLnBrk="0" hangingPunct="1">
              <a:lnSpc>
                <a:spcPts val="266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indent="-228578" algn="l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2" indent="-228578" algn="l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indent="-228578" algn="l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886" indent="-228578" algn="l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50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2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/>
              <a:t>Lindis Skipperud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Professor NMBU</a:t>
            </a:r>
          </a:p>
        </p:txBody>
      </p:sp>
      <p:pic>
        <p:nvPicPr>
          <p:cNvPr id="1026" name="Picture 2" descr="Vala Maria Valsdottir - Crayon Consulting | LinkedIn">
            <a:extLst>
              <a:ext uri="{FF2B5EF4-FFF2-40B4-BE49-F238E27FC236}">
                <a16:creationId xmlns:a16="http://schemas.microsoft.com/office/drawing/2014/main" id="{813FE26B-08A2-BA42-40C4-DA73080564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4" r="13011" b="17949"/>
          <a:stretch/>
        </p:blipFill>
        <p:spPr bwMode="auto">
          <a:xfrm>
            <a:off x="528332" y="3635098"/>
            <a:ext cx="1488144" cy="169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DFE9848-A7F3-495A-71F1-666BDDED7F90}"/>
              </a:ext>
            </a:extLst>
          </p:cNvPr>
          <p:cNvSpPr txBox="1">
            <a:spLocks/>
          </p:cNvSpPr>
          <p:nvPr/>
        </p:nvSpPr>
        <p:spPr>
          <a:xfrm>
            <a:off x="287143" y="5442368"/>
            <a:ext cx="1970522" cy="538609"/>
          </a:xfrm>
          <a:prstGeom prst="rect">
            <a:avLst/>
          </a:prstGeom>
        </p:spPr>
        <p:txBody>
          <a:bodyPr/>
          <a:lstStyle>
            <a:lvl1pPr marL="228578" indent="-228578" algn="l" defTabSz="914310" rtl="0" eaLnBrk="1" latinLnBrk="0" hangingPunct="1">
              <a:lnSpc>
                <a:spcPts val="266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indent="-228578" algn="l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2" indent="-228578" algn="l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indent="-228578" algn="l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886" indent="-228578" algn="l" defTabSz="914310" rtl="0" eaLnBrk="1" latinLnBrk="0" hangingPunct="1">
              <a:lnSpc>
                <a:spcPts val="26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50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2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/>
              <a:t>Vala </a:t>
            </a:r>
            <a:r>
              <a:rPr lang="en-US" sz="1600" b="1" err="1"/>
              <a:t>Valsdottir</a:t>
            </a:r>
            <a:endParaRPr lang="en-US" sz="1600" b="1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err="1"/>
              <a:t>Stipendiat</a:t>
            </a:r>
            <a:r>
              <a:rPr lang="en-US" sz="1600"/>
              <a:t> </a:t>
            </a:r>
            <a:r>
              <a:rPr lang="en-US" sz="1600" err="1"/>
              <a:t>UiO</a:t>
            </a:r>
            <a:endParaRPr lang="en-US" sz="160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37216E7-DD4E-AC5F-AF67-BF5240B5479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2316"/>
          <a:stretch>
            <a:fillRect/>
          </a:stretch>
        </p:blipFill>
        <p:spPr>
          <a:xfrm>
            <a:off x="571609" y="1063380"/>
            <a:ext cx="1479330" cy="1689124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455344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6546971-766C-7542-0988-7F9F9C3E4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463" y="223582"/>
            <a:ext cx="9911333" cy="793316"/>
          </a:xfrm>
        </p:spPr>
        <p:txBody>
          <a:bodyPr/>
          <a:lstStyle/>
          <a:p>
            <a:r>
              <a:rPr lang="en-US" dirty="0" err="1"/>
              <a:t>Hvorfor</a:t>
            </a:r>
            <a:r>
              <a:rPr lang="en-US" dirty="0"/>
              <a:t> “</a:t>
            </a:r>
            <a:r>
              <a:rPr lang="en-US" dirty="0" err="1"/>
              <a:t>Fagråd</a:t>
            </a:r>
            <a:r>
              <a:rPr lang="en-US" dirty="0"/>
              <a:t> for </a:t>
            </a:r>
            <a:r>
              <a:rPr lang="en-US" dirty="0" err="1"/>
              <a:t>kjernekraft</a:t>
            </a:r>
            <a:r>
              <a:rPr lang="en-US" dirty="0"/>
              <a:t>” </a:t>
            </a:r>
            <a:r>
              <a:rPr lang="en-US" dirty="0" err="1"/>
              <a:t>ved</a:t>
            </a:r>
            <a:r>
              <a:rPr lang="en-US" dirty="0"/>
              <a:t> USN?</a:t>
            </a:r>
            <a:br>
              <a:rPr lang="en-US" dirty="0"/>
            </a:br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CDB05B5-C2C9-DAF6-F1BD-1137D2A17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96189" y="6327500"/>
            <a:ext cx="1223303" cy="153889"/>
          </a:xfrm>
        </p:spPr>
        <p:txBody>
          <a:bodyPr/>
          <a:lstStyle/>
          <a:p>
            <a:fld id="{F9601797-DC0E-45BC-9A66-B1CCC5925A5F}" type="slidenum">
              <a:rPr lang="nb-NO" smtClean="0"/>
              <a:pPr/>
              <a:t>14</a:t>
            </a:fld>
            <a:endParaRPr lang="nb-NO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C1A1493-2F8A-4B16-202C-E3D10667D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609" y="859220"/>
            <a:ext cx="11488654" cy="3975908"/>
          </a:xfrm>
        </p:spPr>
        <p:txBody>
          <a:bodyPr/>
          <a:lstStyle/>
          <a:p>
            <a:r>
              <a:rPr lang="nb-NO" sz="1600" b="1" dirty="0"/>
              <a:t>Uavhengig kunnskapsgrunnlag</a:t>
            </a:r>
            <a:br>
              <a:rPr lang="nb-NO" sz="1600" dirty="0"/>
            </a:br>
            <a:r>
              <a:rPr lang="nb-NO" sz="1600" dirty="0"/>
              <a:t>Et vitenskapsbasert, politisk uavhengig fagmiljø som styrker beslutningsgrunnlaget med nøytral og etterprøvbar kunnskap.</a:t>
            </a:r>
          </a:p>
          <a:p>
            <a:r>
              <a:rPr lang="nb-NO" sz="1600" b="1" dirty="0"/>
              <a:t>Tilgjengelig ekspertise</a:t>
            </a:r>
            <a:br>
              <a:rPr lang="nb-NO" sz="1600" dirty="0"/>
            </a:br>
            <a:r>
              <a:rPr lang="nb-NO" sz="1600" dirty="0"/>
              <a:t>Kortfattede rapporter, faglige innspill og direkte tilgang til forskere og studenter – gjør kompleks kunnskap forståelig og anvendbar.</a:t>
            </a:r>
          </a:p>
          <a:p>
            <a:r>
              <a:rPr lang="nb-NO" sz="1600" b="1" dirty="0"/>
              <a:t>Rett timing</a:t>
            </a:r>
            <a:br>
              <a:rPr lang="nb-NO" sz="1600" dirty="0"/>
            </a:br>
            <a:r>
              <a:rPr lang="nb-NO" sz="1600" dirty="0"/>
              <a:t>Mens nasjonale utredninger pågår, bygger USN kompetanse nå. Hvis Stortinget åpner for kjernekraft, er regionen allerede posisjonert.</a:t>
            </a:r>
          </a:p>
          <a:p>
            <a:r>
              <a:rPr lang="nb-NO" sz="1600" b="1" dirty="0"/>
              <a:t>Regional forankring – nasjonal relevans</a:t>
            </a:r>
            <a:br>
              <a:rPr lang="nb-NO" sz="1600" dirty="0"/>
            </a:br>
            <a:r>
              <a:rPr lang="nb-NO" sz="1600" dirty="0"/>
              <a:t>Vi kobler kjernekraft til regionale behov innen energi, areal og industri, samtidig som vi trekker på nasjonal og internasjonal ekspertise.</a:t>
            </a:r>
          </a:p>
          <a:p>
            <a:r>
              <a:rPr lang="nb-NO" sz="1600" b="1" dirty="0"/>
              <a:t>Verdiskaping for Grenland </a:t>
            </a:r>
            <a:r>
              <a:rPr lang="nb-NO" sz="1600" dirty="0"/>
              <a:t>Et faglig tyngdepunkt som kan styrke regionens attraktivitet, kompetanse og rolle i den     			nasjonale energidebatten.</a:t>
            </a:r>
          </a:p>
          <a:p>
            <a:pPr marL="0" indent="0">
              <a:buNone/>
            </a:pPr>
            <a:endParaRPr lang="en-US" sz="16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97371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A71A992F-8928-4AE3-BCBA-F1C1F3FF2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-62426"/>
            <a:ext cx="1223303" cy="15389"/>
          </a:xfrm>
        </p:spPr>
        <p:txBody>
          <a:bodyPr/>
          <a:lstStyle/>
          <a:p>
            <a:fld id="{F9601797-DC0E-45BC-9A66-B1CCC5925A5F}" type="slidenum">
              <a:rPr lang="nb-NO" smtClean="0"/>
              <a:pPr/>
              <a:t>15</a:t>
            </a:fld>
            <a:endParaRPr lang="nb-NO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6BE07CF-6E0E-5859-0822-0E89697C276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99455" y="1921935"/>
            <a:ext cx="10363201" cy="2216419"/>
          </a:xfrm>
        </p:spPr>
        <p:txBody>
          <a:bodyPr/>
          <a:lstStyle/>
          <a:p>
            <a:r>
              <a:rPr lang="en-US" sz="4800" dirty="0" err="1"/>
              <a:t>Mål</a:t>
            </a:r>
            <a:r>
              <a:rPr lang="en-US" sz="4800" dirty="0"/>
              <a:t>:</a:t>
            </a:r>
          </a:p>
          <a:p>
            <a:pPr>
              <a:lnSpc>
                <a:spcPct val="100000"/>
              </a:lnSpc>
            </a:pPr>
            <a:endParaRPr lang="en-US" sz="2800" dirty="0"/>
          </a:p>
          <a:p>
            <a:pPr>
              <a:lnSpc>
                <a:spcPct val="100000"/>
              </a:lnSpc>
            </a:pPr>
            <a:endParaRPr lang="en-US" sz="1000" dirty="0"/>
          </a:p>
          <a:p>
            <a:r>
              <a:rPr lang="en-US" sz="4800" dirty="0" err="1"/>
              <a:t>Bidra</a:t>
            </a:r>
            <a:r>
              <a:rPr lang="en-US" sz="4800" dirty="0"/>
              <a:t> </a:t>
            </a:r>
            <a:r>
              <a:rPr lang="en-US" sz="4800" dirty="0" err="1"/>
              <a:t>til</a:t>
            </a:r>
            <a:r>
              <a:rPr lang="en-US" sz="4800" dirty="0"/>
              <a:t> et </a:t>
            </a:r>
            <a:r>
              <a:rPr lang="en-US" sz="4800" dirty="0" err="1"/>
              <a:t>felles</a:t>
            </a:r>
            <a:r>
              <a:rPr lang="en-US" sz="4800" dirty="0"/>
              <a:t> </a:t>
            </a:r>
            <a:r>
              <a:rPr lang="en-US" sz="4800" dirty="0" err="1"/>
              <a:t>kunnskapsgrunnlag</a:t>
            </a:r>
            <a:r>
              <a:rPr lang="en-US" sz="4800" dirty="0"/>
              <a:t>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73E8CCA-5387-B710-1CCC-9991958CB24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6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F403D-C067-2511-8931-E219411F9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DAA2FD32-6DF8-BA40-C5FA-9F74D7061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021" y="2203766"/>
            <a:ext cx="4282168" cy="4282168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8A606C5-5A57-D8B2-EE78-7BD291834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609" y="150668"/>
            <a:ext cx="9145738" cy="1077218"/>
          </a:xfrm>
        </p:spPr>
        <p:txBody>
          <a:bodyPr/>
          <a:lstStyle/>
          <a:p>
            <a:r>
              <a:rPr lang="nb-NO" sz="2000" b="0" i="1" dirty="0"/>
              <a:t>Rapport 1 (juni 2025):</a:t>
            </a:r>
            <a:br>
              <a:rPr lang="nb-NO" dirty="0"/>
            </a:br>
            <a:r>
              <a:rPr lang="nb-NO" dirty="0"/>
              <a:t>Kjernekraft og bærekraft – </a:t>
            </a:r>
            <a:br>
              <a:rPr lang="nb-NO" dirty="0"/>
            </a:br>
            <a:r>
              <a:rPr lang="nb-NO" dirty="0"/>
              <a:t>Hva sier EUs vitenskapspanel?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CF93FAE-A565-30E3-04CD-3FECFF7D1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01797-DC0E-45BC-9A66-B1CCC5925A5F}" type="slidenum">
              <a:rPr lang="nb-NO" smtClean="0"/>
              <a:pPr/>
              <a:t>16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F4982C1-C486-6265-5FD5-B82730EB1A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688" t="16508" r="53036" b="18571"/>
          <a:stretch>
            <a:fillRect/>
          </a:stretch>
        </p:blipFill>
        <p:spPr>
          <a:xfrm>
            <a:off x="571609" y="2002987"/>
            <a:ext cx="5154277" cy="4452257"/>
          </a:xfrm>
          <a:prstGeom prst="rect">
            <a:avLst/>
          </a:prstGeom>
        </p:spPr>
      </p:pic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9EECC075-7B34-F7EF-15EC-4D7A5B4FA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6679" y="1981231"/>
            <a:ext cx="5351670" cy="380969"/>
          </a:xfrm>
        </p:spPr>
        <p:txBody>
          <a:bodyPr/>
          <a:lstStyle/>
          <a:p>
            <a:pPr marL="0" indent="0">
              <a:buNone/>
            </a:pPr>
            <a:r>
              <a:rPr lang="nb-NO" sz="1600" b="1" dirty="0"/>
              <a:t>Digital versjon</a:t>
            </a:r>
            <a:r>
              <a:rPr lang="nb-NO" sz="1600" dirty="0"/>
              <a:t>: </a:t>
            </a:r>
            <a:r>
              <a:rPr lang="nb-NO" sz="1600" dirty="0">
                <a:hlinkClick r:id="rId5"/>
              </a:rPr>
              <a:t>FagradForKjernekraft_Rapport_2025.pdf</a:t>
            </a:r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2865433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BC0A7-AE60-42A5-E787-B446E7C2D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2A1D09DB-A971-CDA6-F713-9A3DC5F32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693" y="2216991"/>
            <a:ext cx="4487119" cy="448711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7CF4148E-8AF8-67C8-28B4-6D5B9A568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608" y="150668"/>
            <a:ext cx="11391791" cy="1077218"/>
          </a:xfrm>
        </p:spPr>
        <p:txBody>
          <a:bodyPr/>
          <a:lstStyle/>
          <a:p>
            <a:r>
              <a:rPr lang="nb-NO" sz="2000" b="0" i="1" dirty="0"/>
              <a:t>Rapport 2 (desember 2025):</a:t>
            </a:r>
            <a:br>
              <a:rPr lang="nb-NO" dirty="0"/>
            </a:br>
            <a:r>
              <a:rPr lang="nb-NO" dirty="0"/>
              <a:t>Kjernekraft forklart – </a:t>
            </a:r>
            <a:br>
              <a:rPr lang="nb-NO" dirty="0"/>
            </a:br>
            <a:r>
              <a:rPr lang="nb-NO" sz="2800" dirty="0"/>
              <a:t>Hvordan fungerer dagens teknologi og hva kan fremtiden bringe?</a:t>
            </a: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0646B98-6977-EAEE-D4F2-13A82CC71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01797-DC0E-45BC-9A66-B1CCC5925A5F}" type="slidenum">
              <a:rPr lang="nb-NO" smtClean="0"/>
              <a:pPr/>
              <a:t>17</a:t>
            </a:fld>
            <a:endParaRPr lang="nb-NO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1904FE1B-D21E-3910-24CF-B32F06A6C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6143" y="2091372"/>
            <a:ext cx="6013349" cy="817880"/>
          </a:xfrm>
        </p:spPr>
        <p:txBody>
          <a:bodyPr/>
          <a:lstStyle/>
          <a:p>
            <a:pPr marL="0" indent="0">
              <a:buNone/>
            </a:pPr>
            <a:r>
              <a:rPr lang="nb-NO" sz="1600" b="1" dirty="0"/>
              <a:t>Digital versjon</a:t>
            </a:r>
            <a:r>
              <a:rPr lang="nb-NO" sz="1600" dirty="0"/>
              <a:t>: </a:t>
            </a:r>
            <a:r>
              <a:rPr lang="nb-NO" sz="1600" dirty="0">
                <a:hlinkClick r:id="rId4"/>
              </a:rPr>
              <a:t>FagradForKjernekraft_Rapport-desember_V7.pdf</a:t>
            </a:r>
            <a:endParaRPr lang="nb-NO" sz="1600" dirty="0"/>
          </a:p>
        </p:txBody>
      </p:sp>
      <p:pic>
        <p:nvPicPr>
          <p:cNvPr id="6" name="Bilde 5" descr="Et bilde som inneholder tekst, skjermbilde, forretningskort, Font&#10;&#10;KI-generert innhold kan være feil.">
            <a:extLst>
              <a:ext uri="{FF2B5EF4-FFF2-40B4-BE49-F238E27FC236}">
                <a16:creationId xmlns:a16="http://schemas.microsoft.com/office/drawing/2014/main" id="{2AF1BC85-DE8D-D45B-CCBB-A5D3D72A7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08" y="1842617"/>
            <a:ext cx="3426191" cy="486471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3216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C46B1-6A09-DA9F-261B-264638D74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5864AB0-727B-2A7D-FDC3-88499BCC9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3314" y="313228"/>
            <a:ext cx="6604032" cy="1077218"/>
          </a:xfrm>
        </p:spPr>
        <p:txBody>
          <a:bodyPr/>
          <a:lstStyle/>
          <a:p>
            <a:r>
              <a:rPr lang="en-US" u="sng" dirty="0" err="1"/>
              <a:t>Forenklet</a:t>
            </a:r>
            <a:r>
              <a:rPr lang="en-US" dirty="0"/>
              <a:t> </a:t>
            </a:r>
            <a:r>
              <a:rPr lang="en-US" dirty="0" err="1"/>
              <a:t>kjernekraftverk</a:t>
            </a:r>
            <a:r>
              <a:rPr lang="en-US" dirty="0"/>
              <a:t>: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B7A3C41-F5E9-B8DF-94F0-B82723109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96189" y="6327500"/>
            <a:ext cx="1223303" cy="153889"/>
          </a:xfrm>
        </p:spPr>
        <p:txBody>
          <a:bodyPr/>
          <a:lstStyle/>
          <a:p>
            <a:fld id="{F9601797-DC0E-45BC-9A66-B1CCC5925A5F}" type="slidenum">
              <a:rPr lang="nb-NO" smtClean="0"/>
              <a:pPr/>
              <a:t>18</a:t>
            </a:fld>
            <a:endParaRPr lang="nb-NO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D172ABF-6667-7970-7DBE-F4255A1121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t="25403" r="73105" b="34874"/>
          <a:stretch>
            <a:fillRect/>
          </a:stretch>
        </p:blipFill>
        <p:spPr bwMode="auto">
          <a:xfrm>
            <a:off x="1138139" y="1148587"/>
            <a:ext cx="2122386" cy="3211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728FFBE8-9B06-83C2-0356-E34918C7AB26}"/>
              </a:ext>
            </a:extLst>
          </p:cNvPr>
          <p:cNvSpPr txBox="1"/>
          <p:nvPr/>
        </p:nvSpPr>
        <p:spPr>
          <a:xfrm>
            <a:off x="1870999" y="2871466"/>
            <a:ext cx="908375" cy="3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ea typeface="ADLaM Display" panose="020F0502020204030204" pitchFamily="2" charset="0"/>
                <a:cs typeface="ADLaM Display" panose="020F0502020204030204" pitchFamily="2" charset="0"/>
              </a:rPr>
              <a:t>energi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DA9B3FA-C896-723A-B28D-E7B92F2ECA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5" t="25403" r="42973" b="34874"/>
          <a:stretch>
            <a:fillRect/>
          </a:stretch>
        </p:blipFill>
        <p:spPr bwMode="auto">
          <a:xfrm>
            <a:off x="3254829" y="1148587"/>
            <a:ext cx="3485718" cy="3211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A26D7D9-E530-85BC-6934-A5DE70F14A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30" t="25403" r="7081" b="34874"/>
          <a:stretch>
            <a:fillRect/>
          </a:stretch>
        </p:blipFill>
        <p:spPr bwMode="auto">
          <a:xfrm>
            <a:off x="6694714" y="1148587"/>
            <a:ext cx="4190999" cy="3211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7BA3A4DC-2D64-C4B8-874B-3490A0F47BF0}"/>
              </a:ext>
            </a:extLst>
          </p:cNvPr>
          <p:cNvSpPr txBox="1"/>
          <p:nvPr/>
        </p:nvSpPr>
        <p:spPr>
          <a:xfrm>
            <a:off x="4074996" y="4222787"/>
            <a:ext cx="2021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ea typeface="ADLaM Display" panose="020F0502020204030204" pitchFamily="2" charset="0"/>
                <a:cs typeface="ADLaM Display" panose="020F0502020204030204" pitchFamily="2" charset="0"/>
              </a:rPr>
              <a:t>Dampen får en </a:t>
            </a:r>
            <a:r>
              <a:rPr lang="nb-NO" b="1" dirty="0">
                <a:ea typeface="ADLaM Display" panose="020F0502020204030204" pitchFamily="2" charset="0"/>
                <a:cs typeface="ADLaM Display" panose="020F0502020204030204" pitchFamily="2" charset="0"/>
              </a:rPr>
              <a:t>turbin</a:t>
            </a:r>
            <a:r>
              <a:rPr lang="nb-NO" dirty="0">
                <a:ea typeface="ADLaM Display" panose="020F0502020204030204" pitchFamily="2" charset="0"/>
                <a:cs typeface="ADLaM Display" panose="020F0502020204030204" pitchFamily="2" charset="0"/>
              </a:rPr>
              <a:t> til å rotere.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CA1FCA95-B6BA-D7E9-198A-52EEDC93CA2A}"/>
              </a:ext>
            </a:extLst>
          </p:cNvPr>
          <p:cNvSpPr txBox="1"/>
          <p:nvPr/>
        </p:nvSpPr>
        <p:spPr>
          <a:xfrm>
            <a:off x="6910471" y="4232048"/>
            <a:ext cx="3485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ea typeface="ADLaM Display" panose="020F0502020204030204" pitchFamily="2" charset="0"/>
                <a:cs typeface="ADLaM Display" panose="020F0502020204030204" pitchFamily="2" charset="0"/>
              </a:rPr>
              <a:t>En </a:t>
            </a:r>
            <a:r>
              <a:rPr lang="nb-NO" b="1" dirty="0">
                <a:ea typeface="ADLaM Display" panose="020F0502020204030204" pitchFamily="2" charset="0"/>
                <a:cs typeface="ADLaM Display" panose="020F0502020204030204" pitchFamily="2" charset="0"/>
              </a:rPr>
              <a:t>generator</a:t>
            </a:r>
            <a:r>
              <a:rPr lang="nb-NO" dirty="0">
                <a:ea typeface="ADLaM Display" panose="020F0502020204030204" pitchFamily="2" charset="0"/>
                <a:cs typeface="ADLaM Display" panose="020F0502020204030204" pitchFamily="2" charset="0"/>
              </a:rPr>
              <a:t> gjør om rotasjons-bevegelsen til elektrisk strøm.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391CEAB3-0B02-15E0-D429-71FD799B9DCA}"/>
              </a:ext>
            </a:extLst>
          </p:cNvPr>
          <p:cNvSpPr txBox="1"/>
          <p:nvPr/>
        </p:nvSpPr>
        <p:spPr>
          <a:xfrm>
            <a:off x="278030" y="4232048"/>
            <a:ext cx="3331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ea typeface="ADLaM Display" panose="020F0502020204030204" pitchFamily="2" charset="0"/>
                <a:cs typeface="ADLaM Display" panose="020F0502020204030204" pitchFamily="2" charset="0"/>
              </a:rPr>
              <a:t>Energi / varme fra uran brukes til å koke vann som fordamper.</a:t>
            </a:r>
          </a:p>
        </p:txBody>
      </p:sp>
    </p:spTree>
    <p:extLst>
      <p:ext uri="{BB962C8B-B14F-4D97-AF65-F5344CB8AC3E}">
        <p14:creationId xmlns:p14="http://schemas.microsoft.com/office/powerpoint/2010/main" val="127378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7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tekst, Font, skjermbilde, forretningskort&#10;&#10;KI-generert innhold kan være feil.">
            <a:extLst>
              <a:ext uri="{FF2B5EF4-FFF2-40B4-BE49-F238E27FC236}">
                <a16:creationId xmlns:a16="http://schemas.microsoft.com/office/drawing/2014/main" id="{9CC74086-D56D-1437-7488-1217661712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71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95C5DC30-F41F-2678-059D-B592E1B97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927" y="338514"/>
            <a:ext cx="8086147" cy="32060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FA67C1DC-D009-9FF5-8580-5C3C9C4BC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F9601797-DC0E-45BC-9A66-B1CCC5925A5F}" type="slidenum">
              <a:rPr lang="nb-NO" smtClean="0"/>
              <a:pPr>
                <a:spcAft>
                  <a:spcPts val="600"/>
                </a:spcAft>
              </a:pPr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4053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B0B7C6C-B005-3407-6DAF-E82EF89ED631}"/>
              </a:ext>
            </a:extLst>
          </p:cNvPr>
          <p:cNvSpPr txBox="1">
            <a:spLocks/>
          </p:cNvSpPr>
          <p:nvPr/>
        </p:nvSpPr>
        <p:spPr>
          <a:xfrm>
            <a:off x="388628" y="3222111"/>
            <a:ext cx="11588813" cy="461379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  <a:spcBef>
                <a:spcPts val="1200"/>
              </a:spcBef>
            </a:pPr>
            <a:r>
              <a:rPr lang="nb-NO" sz="18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Kunnskapen for å møte de store utfordringene </a:t>
            </a:r>
            <a:r>
              <a:rPr lang="nb-NO" sz="1800" dirty="0">
                <a:solidFill>
                  <a:srgbClr val="24202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tilknyttet klima, energi, grønn verdiskaping, sosial ulikhet, demokratier og menneskerettigheter og bærekraften til velferdsstaten ligger </a:t>
            </a:r>
            <a:r>
              <a:rPr lang="nb-NO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ofte i </a:t>
            </a:r>
            <a:r>
              <a:rPr lang="nb-NO" sz="18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skjæringspunktet </a:t>
            </a:r>
            <a:r>
              <a:rPr lang="nb-NO" sz="1800" dirty="0">
                <a:solidFill>
                  <a:srgbClr val="24202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mellom </a:t>
            </a:r>
            <a:r>
              <a:rPr lang="nb-NO" sz="18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ulike samfunnssektorer og ulike vitenskapsdisipliner.</a:t>
            </a:r>
            <a:endParaRPr lang="nb-NO" sz="1800" b="1" dirty="0">
              <a:solidFill>
                <a:srgbClr val="00009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300"/>
              </a:lnSpc>
              <a:spcBef>
                <a:spcPts val="1200"/>
              </a:spcBef>
            </a:pPr>
            <a:r>
              <a:rPr lang="nb-NO" sz="18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Kunnskapen og kompetansen </a:t>
            </a:r>
            <a:r>
              <a:rPr lang="nb-NO" sz="1800" dirty="0">
                <a:solidFill>
                  <a:srgbClr val="24202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som utvikles bør baseres på </a:t>
            </a:r>
            <a:r>
              <a:rPr lang="nb-NO" sz="18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samfunnsnyttig forskning av høy vitenskapelig kvalitet</a:t>
            </a:r>
            <a:r>
              <a:rPr lang="nb-NO" sz="1800" b="1" dirty="0">
                <a:solidFill>
                  <a:srgbClr val="24202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b-NO" sz="1800" dirty="0">
                <a:solidFill>
                  <a:srgbClr val="24202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Fordrer </a:t>
            </a:r>
            <a:r>
              <a:rPr lang="nb-NO" sz="18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samarbeid </a:t>
            </a:r>
            <a:r>
              <a:rPr lang="nb-NO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mellom tunge forskningsmiljøer og næringsliv/offentlig sektor.</a:t>
            </a:r>
          </a:p>
          <a:p>
            <a:pPr>
              <a:lnSpc>
                <a:spcPts val="2300"/>
              </a:lnSpc>
              <a:spcBef>
                <a:spcPts val="1200"/>
              </a:spcBef>
            </a:pPr>
            <a:r>
              <a:rPr lang="nb-NO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USN skal være </a:t>
            </a:r>
            <a:r>
              <a:rPr lang="nb-NO" sz="18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samfunns- og arbeidslivsrettet</a:t>
            </a:r>
            <a:r>
              <a:rPr lang="nb-NO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b-NO" sz="18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nyskapende</a:t>
            </a:r>
            <a:r>
              <a:rPr lang="nb-NO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 og bidra til en </a:t>
            </a:r>
            <a:r>
              <a:rPr lang="nb-NO" sz="18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bærekraftig samfunnsutvikling </a:t>
            </a:r>
            <a:r>
              <a:rPr lang="nb-NO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- alle sentrale elementer i missionstenkingen.</a:t>
            </a:r>
          </a:p>
          <a:p>
            <a:pPr>
              <a:lnSpc>
                <a:spcPts val="2300"/>
              </a:lnSpc>
              <a:spcBef>
                <a:spcPts val="1200"/>
              </a:spcBef>
            </a:pPr>
            <a:r>
              <a:rPr lang="nb-NO" sz="1800" dirty="0">
                <a:solidFill>
                  <a:srgbClr val="24202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USN er </a:t>
            </a:r>
            <a:r>
              <a:rPr lang="nb-NO" sz="18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tett på </a:t>
            </a:r>
            <a:r>
              <a:rPr lang="nb-NO" sz="1800" dirty="0">
                <a:solidFill>
                  <a:srgbClr val="24202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aktivt</a:t>
            </a:r>
            <a:r>
              <a:rPr lang="nb-NO" sz="1800" b="1" dirty="0">
                <a:solidFill>
                  <a:srgbClr val="24202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8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næringsliv </a:t>
            </a:r>
            <a:r>
              <a:rPr lang="nb-NO" sz="1800" dirty="0">
                <a:solidFill>
                  <a:srgbClr val="24202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og ulike praksisfelt innen </a:t>
            </a:r>
            <a:r>
              <a:rPr lang="nb-NO" sz="18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offentlig sektor </a:t>
            </a:r>
            <a:r>
              <a:rPr lang="nb-NO" sz="1800" dirty="0">
                <a:solidFill>
                  <a:srgbClr val="24202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med</a:t>
            </a:r>
            <a:r>
              <a:rPr lang="nb-NO" sz="1800" b="1" dirty="0">
                <a:solidFill>
                  <a:srgbClr val="24202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8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høy relevans </a:t>
            </a:r>
            <a:r>
              <a:rPr lang="nb-NO" sz="1800" dirty="0">
                <a:solidFill>
                  <a:srgbClr val="24202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både for </a:t>
            </a:r>
            <a:r>
              <a:rPr lang="nb-NO" sz="18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bærekraftsmålene</a:t>
            </a:r>
            <a:r>
              <a:rPr lang="nb-NO" sz="18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800" dirty="0">
                <a:solidFill>
                  <a:srgbClr val="24202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og for </a:t>
            </a:r>
            <a:r>
              <a:rPr lang="nb-NO" sz="1800" b="1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USNs forsknings- og utdanningsområder</a:t>
            </a:r>
            <a:r>
              <a:rPr lang="nb-NO" sz="1800" dirty="0">
                <a:solidFill>
                  <a:srgbClr val="24202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nb-NO" sz="1800" b="1" u="sng" dirty="0">
              <a:solidFill>
                <a:srgbClr val="000099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E033FD-35D9-8DF6-9833-75274F6337F4}"/>
              </a:ext>
            </a:extLst>
          </p:cNvPr>
          <p:cNvSpPr/>
          <p:nvPr/>
        </p:nvSpPr>
        <p:spPr>
          <a:xfrm>
            <a:off x="2885664" y="1859815"/>
            <a:ext cx="8917708" cy="1362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nb-NO" sz="2000" dirty="0">
                <a:solidFill>
                  <a:srgbClr val="000099"/>
                </a:solidFill>
              </a:rPr>
              <a:t>«</a:t>
            </a:r>
            <a:r>
              <a:rPr lang="nb-NO" sz="2000" i="1" dirty="0">
                <a:solidFill>
                  <a:srgbClr val="000099"/>
                </a:solidFill>
              </a:rPr>
              <a:t>En </a:t>
            </a:r>
            <a:r>
              <a:rPr lang="nb-NO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bærekraftig samfunnsutvikling </a:t>
            </a:r>
            <a:r>
              <a:rPr lang="nb-NO" sz="2000" i="1" dirty="0">
                <a:solidFill>
                  <a:srgbClr val="000099"/>
                </a:solidFill>
              </a:rPr>
              <a:t>er avhengig av at vi til stadighet </a:t>
            </a:r>
            <a:r>
              <a:rPr lang="nb-NO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finner nye løsninger</a:t>
            </a:r>
            <a:r>
              <a:rPr lang="nb-NO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b-NO" sz="2000" i="1" dirty="0">
                <a:solidFill>
                  <a:srgbClr val="000099"/>
                </a:solidFill>
              </a:rPr>
              <a:t>på de </a:t>
            </a:r>
            <a:r>
              <a:rPr lang="nb-NO" sz="2000" b="1" i="1" dirty="0">
                <a:solidFill>
                  <a:srgbClr val="000099"/>
                </a:solidFill>
              </a:rPr>
              <a:t>utfordringene samfunnet står ovenfor</a:t>
            </a:r>
            <a:r>
              <a:rPr lang="nb-NO" sz="2000" i="1" dirty="0">
                <a:solidFill>
                  <a:srgbClr val="000099"/>
                </a:solidFill>
              </a:rPr>
              <a:t>, og det krever </a:t>
            </a:r>
            <a:r>
              <a:rPr lang="nb-NO" sz="2000" i="1" dirty="0">
                <a:solidFill>
                  <a:srgbClr val="3B22A4"/>
                </a:solidFill>
              </a:rPr>
              <a:t>forskning av høy kvalitet</a:t>
            </a:r>
            <a:r>
              <a:rPr lang="nb-NO" sz="2000" b="1" i="1" dirty="0">
                <a:solidFill>
                  <a:srgbClr val="000099"/>
                </a:solidFill>
              </a:rPr>
              <a:t>, gjennom </a:t>
            </a:r>
            <a:r>
              <a:rPr lang="nb-NO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samarbeid mellom akademia og «samfunnet» </a:t>
            </a:r>
            <a:r>
              <a:rPr lang="nb-NO" sz="2000" dirty="0">
                <a:solidFill>
                  <a:srgbClr val="333333"/>
                </a:solidFill>
              </a:rPr>
              <a:t>	</a:t>
            </a:r>
          </a:p>
          <a:p>
            <a:pPr algn="ctr">
              <a:lnSpc>
                <a:spcPts val="2500"/>
              </a:lnSpc>
            </a:pPr>
            <a:r>
              <a:rPr lang="nb-NO" sz="2000" dirty="0">
                <a:solidFill>
                  <a:srgbClr val="333333"/>
                </a:solidFill>
              </a:rPr>
              <a:t>									</a:t>
            </a:r>
            <a:endParaRPr lang="nb-NO" sz="2000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664E5267-7916-DE98-0BCB-BFE1448B1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8" y="357476"/>
            <a:ext cx="5950256" cy="1124008"/>
          </a:xfrm>
          <a:prstGeom prst="rect">
            <a:avLst/>
          </a:prstGeom>
        </p:spPr>
      </p:pic>
      <p:pic>
        <p:nvPicPr>
          <p:cNvPr id="7" name="Grafikk 12">
            <a:extLst>
              <a:ext uri="{FF2B5EF4-FFF2-40B4-BE49-F238E27FC236}">
                <a16:creationId xmlns:a16="http://schemas.microsoft.com/office/drawing/2014/main" id="{3E1C1808-1AE4-24DE-9E6B-843A7BE7D5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65" y="2052320"/>
            <a:ext cx="2371699" cy="54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4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>
            <a:extLst>
              <a:ext uri="{FF2B5EF4-FFF2-40B4-BE49-F238E27FC236}">
                <a16:creationId xmlns:a16="http://schemas.microsoft.com/office/drawing/2014/main" id="{C38256AA-6B26-0112-2DCA-393AFFB4C1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chemeClr val="tx1"/>
          </a:solidFill>
        </p:spPr>
        <p:txBody>
          <a:bodyPr/>
          <a:lstStyle/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5F68476D-C706-4F7B-10F0-C55845F7A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F1C506D-4B7E-8138-E698-0CE887227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01797-DC0E-45BC-9A66-B1CCC5925A5F}" type="slidenum">
              <a:rPr lang="nb-NO" smtClean="0"/>
              <a:pPr/>
              <a:t>20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A35C47C8-8D89-454D-10AE-1F40ED160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927" y="749018"/>
            <a:ext cx="8102117" cy="5401411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34E74F80-D1D2-19B7-6518-24D1E9DE3A03}"/>
              </a:ext>
            </a:extLst>
          </p:cNvPr>
          <p:cNvSpPr txBox="1"/>
          <p:nvPr/>
        </p:nvSpPr>
        <p:spPr>
          <a:xfrm>
            <a:off x="5579159" y="5930675"/>
            <a:ext cx="15953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i="1" dirty="0">
                <a:solidFill>
                  <a:schemeClr val="bg1"/>
                </a:solidFill>
              </a:rPr>
              <a:t>KI-generert illustrasjon</a:t>
            </a:r>
          </a:p>
        </p:txBody>
      </p:sp>
    </p:spTree>
    <p:extLst>
      <p:ext uri="{BB962C8B-B14F-4D97-AF65-F5344CB8AC3E}">
        <p14:creationId xmlns:p14="http://schemas.microsoft.com/office/powerpoint/2010/main" val="3724494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D1BD5-2C35-1016-72BE-2D4530397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E2C02190-1B64-0868-94C8-84180B19556A}"/>
              </a:ext>
            </a:extLst>
          </p:cNvPr>
          <p:cNvSpPr/>
          <p:nvPr/>
        </p:nvSpPr>
        <p:spPr>
          <a:xfrm>
            <a:off x="315686" y="5987143"/>
            <a:ext cx="2068285" cy="6749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637314D-7228-8487-369E-14ABAB144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44" y="465696"/>
            <a:ext cx="5763948" cy="810321"/>
          </a:xfrm>
        </p:spPr>
        <p:txBody>
          <a:bodyPr/>
          <a:lstStyle/>
          <a:p>
            <a:pPr algn="ctr"/>
            <a:r>
              <a:rPr lang="nb-NO" sz="3200" dirty="0"/>
              <a:t>Store, tradisjonelle kraftverk</a:t>
            </a:r>
            <a:endParaRPr lang="nb-NO" b="0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110D861-4C16-151F-CE64-0BC1835E4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01797-DC0E-45BC-9A66-B1CCC5925A5F}" type="slidenum">
              <a:rPr lang="nb-NO" smtClean="0"/>
              <a:pPr/>
              <a:t>21</a:t>
            </a:fld>
            <a:endParaRPr lang="nb-NO"/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A9FE4E5C-EC2C-241B-F4D2-9DB22A09128C}"/>
              </a:ext>
            </a:extLst>
          </p:cNvPr>
          <p:cNvSpPr txBox="1">
            <a:spLocks/>
          </p:cNvSpPr>
          <p:nvPr/>
        </p:nvSpPr>
        <p:spPr>
          <a:xfrm>
            <a:off x="6767322" y="481669"/>
            <a:ext cx="5182651" cy="635931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31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b-NO" sz="3200" dirty="0"/>
              <a:t>Små Modulære Reaktorer</a:t>
            </a:r>
          </a:p>
        </p:txBody>
      </p:sp>
      <p:pic>
        <p:nvPicPr>
          <p:cNvPr id="6" name="Bilde 5" descr="Et bilde som inneholder skjermbilde, Grafikk, tegnefilm, kunst&#10;&#10;KI-generert innhold kan være feil.">
            <a:extLst>
              <a:ext uri="{FF2B5EF4-FFF2-40B4-BE49-F238E27FC236}">
                <a16:creationId xmlns:a16="http://schemas.microsoft.com/office/drawing/2014/main" id="{0FC07F16-B077-758F-844E-9AA6A0DCF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23"/>
          <a:stretch>
            <a:fillRect/>
          </a:stretch>
        </p:blipFill>
        <p:spPr>
          <a:xfrm>
            <a:off x="923174" y="1460693"/>
            <a:ext cx="4508798" cy="4526450"/>
          </a:xfrm>
          <a:prstGeom prst="rect">
            <a:avLst/>
          </a:prstGeom>
        </p:spPr>
      </p:pic>
      <p:pic>
        <p:nvPicPr>
          <p:cNvPr id="7" name="Bilde 6" descr="Et bilde som inneholder skjermbilde, Grafikk, tegnefilm, kunst&#10;&#10;KI-generert innhold kan være feil.">
            <a:extLst>
              <a:ext uri="{FF2B5EF4-FFF2-40B4-BE49-F238E27FC236}">
                <a16:creationId xmlns:a16="http://schemas.microsoft.com/office/drawing/2014/main" id="{56C22A40-490F-8DC9-62A9-8DCEC4B3A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09"/>
          <a:stretch>
            <a:fillRect/>
          </a:stretch>
        </p:blipFill>
        <p:spPr>
          <a:xfrm>
            <a:off x="6760030" y="1460693"/>
            <a:ext cx="4685352" cy="4526450"/>
          </a:xfrm>
          <a:prstGeom prst="rect">
            <a:avLst/>
          </a:prstGeom>
        </p:spPr>
      </p:pic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EF224D36-9222-8F89-34D4-52F6661077AB}"/>
              </a:ext>
            </a:extLst>
          </p:cNvPr>
          <p:cNvCxnSpPr/>
          <p:nvPr/>
        </p:nvCxnSpPr>
        <p:spPr>
          <a:xfrm>
            <a:off x="6248400" y="337457"/>
            <a:ext cx="0" cy="6248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5C59EDE-FC31-2326-22B2-56BE11B676D8}"/>
              </a:ext>
            </a:extLst>
          </p:cNvPr>
          <p:cNvSpPr txBox="1"/>
          <p:nvPr/>
        </p:nvSpPr>
        <p:spPr>
          <a:xfrm>
            <a:off x="8577943" y="1968455"/>
            <a:ext cx="2775857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nb-NO" sz="2000" b="1" dirty="0">
                <a:latin typeface="Aptos" panose="020B0004020202020204" pitchFamily="34" charset="0"/>
              </a:rPr>
              <a:t>Risikoen for store forsinkelser og kostnadsoverskridelser reduseres.</a:t>
            </a:r>
            <a:endParaRPr lang="nb-NO" sz="2400" b="1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F9077689-5DB9-369B-3803-77722702F71C}"/>
              </a:ext>
            </a:extLst>
          </p:cNvPr>
          <p:cNvSpPr txBox="1"/>
          <p:nvPr/>
        </p:nvSpPr>
        <p:spPr>
          <a:xfrm>
            <a:off x="1644396" y="2108085"/>
            <a:ext cx="3036461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nb-NO" sz="2000" b="1" dirty="0">
                <a:latin typeface="Aptos" panose="020B0004020202020204" pitchFamily="34" charset="0"/>
              </a:rPr>
              <a:t>Lang byggetid gir høy risiko for forsinkelser og kostnadsoverskridelser.</a:t>
            </a:r>
            <a:endParaRPr lang="nb-NO" sz="2400" b="1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25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81FE3-5A43-30A7-B8B6-51B29869A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185D9C-B8C1-22CB-04CD-46A5D7A5A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44" y="465696"/>
            <a:ext cx="5763948" cy="810321"/>
          </a:xfrm>
        </p:spPr>
        <p:txBody>
          <a:bodyPr/>
          <a:lstStyle/>
          <a:p>
            <a:pPr algn="ctr"/>
            <a:r>
              <a:rPr lang="nb-NO" sz="3200" dirty="0"/>
              <a:t>Store, tradisjonelle kraftverk</a:t>
            </a:r>
            <a:endParaRPr lang="nb-NO" b="0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05D504F-20EF-76E1-16C0-D93B7BE3B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01797-DC0E-45BC-9A66-B1CCC5925A5F}" type="slidenum">
              <a:rPr lang="nb-NO" smtClean="0"/>
              <a:pPr/>
              <a:t>22</a:t>
            </a:fld>
            <a:endParaRPr lang="nb-NO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0F0CD395-3B17-71E0-6303-7F607A6CA5DF}"/>
              </a:ext>
            </a:extLst>
          </p:cNvPr>
          <p:cNvSpPr/>
          <p:nvPr/>
        </p:nvSpPr>
        <p:spPr>
          <a:xfrm>
            <a:off x="406446" y="2337758"/>
            <a:ext cx="2319926" cy="1066801"/>
          </a:xfrm>
          <a:prstGeom prst="rect">
            <a:avLst/>
          </a:prstGeom>
          <a:solidFill>
            <a:srgbClr val="CDB9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9E1B5E30-7B77-2F46-6038-CD116A1F3695}"/>
              </a:ext>
            </a:extLst>
          </p:cNvPr>
          <p:cNvSpPr txBox="1"/>
          <p:nvPr/>
        </p:nvSpPr>
        <p:spPr>
          <a:xfrm>
            <a:off x="330500" y="2352263"/>
            <a:ext cx="23637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2000" b="1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Dagens</a:t>
            </a:r>
            <a:r>
              <a:rPr lang="nb-NO" sz="20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nb-NO" sz="2000" b="1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teknologi</a:t>
            </a:r>
            <a:r>
              <a:rPr lang="nb-NO" sz="20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(gen III/III+):</a:t>
            </a:r>
          </a:p>
          <a:p>
            <a:pPr algn="ctr"/>
            <a:r>
              <a:rPr lang="nb-NO" sz="2000" dirty="0" err="1">
                <a:latin typeface="Aptos" panose="020B0004020202020204" pitchFamily="34" charset="0"/>
              </a:rPr>
              <a:t>Lettvannsreaktorer</a:t>
            </a:r>
            <a:endParaRPr lang="nb-NO" sz="2000" dirty="0"/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A54EAA2E-6B2E-4520-082C-2D0035A44C89}"/>
              </a:ext>
            </a:extLst>
          </p:cNvPr>
          <p:cNvSpPr txBox="1">
            <a:spLocks/>
          </p:cNvSpPr>
          <p:nvPr/>
        </p:nvSpPr>
        <p:spPr>
          <a:xfrm>
            <a:off x="6767322" y="481669"/>
            <a:ext cx="5182651" cy="635931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31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b-NO" sz="3200" dirty="0"/>
              <a:t>Små Modulære Reaktorer</a:t>
            </a:r>
          </a:p>
        </p:txBody>
      </p: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1532BF35-3F7D-8726-F36D-233D824C0E53}"/>
              </a:ext>
            </a:extLst>
          </p:cNvPr>
          <p:cNvCxnSpPr/>
          <p:nvPr/>
        </p:nvCxnSpPr>
        <p:spPr>
          <a:xfrm>
            <a:off x="6248400" y="337457"/>
            <a:ext cx="0" cy="6248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tt pilkobling 10">
            <a:extLst>
              <a:ext uri="{FF2B5EF4-FFF2-40B4-BE49-F238E27FC236}">
                <a16:creationId xmlns:a16="http://schemas.microsoft.com/office/drawing/2014/main" id="{8B427231-9C4A-965C-9FA9-3949539A79E3}"/>
              </a:ext>
            </a:extLst>
          </p:cNvPr>
          <p:cNvCxnSpPr/>
          <p:nvPr/>
        </p:nvCxnSpPr>
        <p:spPr>
          <a:xfrm flipH="1">
            <a:off x="2079171" y="1117600"/>
            <a:ext cx="968829" cy="1066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ktangel 11">
            <a:extLst>
              <a:ext uri="{FF2B5EF4-FFF2-40B4-BE49-F238E27FC236}">
                <a16:creationId xmlns:a16="http://schemas.microsoft.com/office/drawing/2014/main" id="{B86B6F66-4D2A-52D4-4A4B-0524C0DDE3A6}"/>
              </a:ext>
            </a:extLst>
          </p:cNvPr>
          <p:cNvSpPr/>
          <p:nvPr/>
        </p:nvSpPr>
        <p:spPr>
          <a:xfrm>
            <a:off x="2997353" y="2337758"/>
            <a:ext cx="2637666" cy="10668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5FD5D7-2EFA-064E-0334-B84E2C98C310}"/>
              </a:ext>
            </a:extLst>
          </p:cNvPr>
          <p:cNvSpPr txBox="1"/>
          <p:nvPr/>
        </p:nvSpPr>
        <p:spPr>
          <a:xfrm>
            <a:off x="3003831" y="2357197"/>
            <a:ext cx="26376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2000" b="1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Fremtidens</a:t>
            </a:r>
            <a:r>
              <a:rPr lang="nb-NO" sz="20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nb-NO" sz="2000" b="1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teknologi</a:t>
            </a:r>
            <a:r>
              <a:rPr lang="nb-NO" sz="20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(gen IV):</a:t>
            </a:r>
          </a:p>
          <a:p>
            <a:r>
              <a:rPr lang="nb-NO" sz="2000" dirty="0" err="1">
                <a:latin typeface="Aptos" panose="020B0004020202020204" pitchFamily="34" charset="0"/>
              </a:rPr>
              <a:t>Torium</a:t>
            </a:r>
            <a:r>
              <a:rPr lang="nb-NO" sz="2000" dirty="0">
                <a:latin typeface="Aptos" panose="020B0004020202020204" pitchFamily="34" charset="0"/>
              </a:rPr>
              <a:t>, saltsmelte ++</a:t>
            </a:r>
            <a:endParaRPr lang="nb-NO" sz="2000" dirty="0"/>
          </a:p>
        </p:txBody>
      </p:sp>
      <p:cxnSp>
        <p:nvCxnSpPr>
          <p:cNvPr id="14" name="Rett pilkobling 13">
            <a:extLst>
              <a:ext uri="{FF2B5EF4-FFF2-40B4-BE49-F238E27FC236}">
                <a16:creationId xmlns:a16="http://schemas.microsoft.com/office/drawing/2014/main" id="{F19B93B4-1E92-0BE3-068B-FA7C497FC97D}"/>
              </a:ext>
            </a:extLst>
          </p:cNvPr>
          <p:cNvCxnSpPr>
            <a:cxnSpLocks/>
          </p:cNvCxnSpPr>
          <p:nvPr/>
        </p:nvCxnSpPr>
        <p:spPr>
          <a:xfrm>
            <a:off x="3194956" y="1117600"/>
            <a:ext cx="968829" cy="1066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5" name="Rektangel 3074">
            <a:extLst>
              <a:ext uri="{FF2B5EF4-FFF2-40B4-BE49-F238E27FC236}">
                <a16:creationId xmlns:a16="http://schemas.microsoft.com/office/drawing/2014/main" id="{77A912E9-BE13-8D7A-C281-5742CC672608}"/>
              </a:ext>
            </a:extLst>
          </p:cNvPr>
          <p:cNvSpPr/>
          <p:nvPr/>
        </p:nvSpPr>
        <p:spPr>
          <a:xfrm>
            <a:off x="6566141" y="2337758"/>
            <a:ext cx="2319926" cy="1066801"/>
          </a:xfrm>
          <a:prstGeom prst="rect">
            <a:avLst/>
          </a:prstGeom>
          <a:solidFill>
            <a:srgbClr val="CDB9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76" name="TekstSylinder 3075">
            <a:extLst>
              <a:ext uri="{FF2B5EF4-FFF2-40B4-BE49-F238E27FC236}">
                <a16:creationId xmlns:a16="http://schemas.microsoft.com/office/drawing/2014/main" id="{E26914EE-9CF8-611E-B24F-150B28419614}"/>
              </a:ext>
            </a:extLst>
          </p:cNvPr>
          <p:cNvSpPr txBox="1"/>
          <p:nvPr/>
        </p:nvSpPr>
        <p:spPr>
          <a:xfrm>
            <a:off x="6490195" y="2352263"/>
            <a:ext cx="23637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2000" b="1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Dagens</a:t>
            </a:r>
            <a:r>
              <a:rPr lang="nb-NO" sz="20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nb-NO" sz="2000" b="1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teknologi</a:t>
            </a:r>
            <a:r>
              <a:rPr lang="nb-NO" sz="20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(gen III/III+):</a:t>
            </a:r>
          </a:p>
          <a:p>
            <a:pPr algn="ctr"/>
            <a:r>
              <a:rPr lang="nb-NO" sz="2000" dirty="0" err="1">
                <a:latin typeface="Aptos" panose="020B0004020202020204" pitchFamily="34" charset="0"/>
              </a:rPr>
              <a:t>Lettvannsreaktorer</a:t>
            </a:r>
            <a:endParaRPr lang="nb-NO" sz="2000" dirty="0"/>
          </a:p>
        </p:txBody>
      </p:sp>
      <p:cxnSp>
        <p:nvCxnSpPr>
          <p:cNvPr id="3077" name="Rett pilkobling 3076">
            <a:extLst>
              <a:ext uri="{FF2B5EF4-FFF2-40B4-BE49-F238E27FC236}">
                <a16:creationId xmlns:a16="http://schemas.microsoft.com/office/drawing/2014/main" id="{91821C70-0DA2-5FFF-72A2-4270D664875F}"/>
              </a:ext>
            </a:extLst>
          </p:cNvPr>
          <p:cNvCxnSpPr/>
          <p:nvPr/>
        </p:nvCxnSpPr>
        <p:spPr>
          <a:xfrm flipH="1">
            <a:off x="8238866" y="1117600"/>
            <a:ext cx="968829" cy="1066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8" name="Rektangel 3077">
            <a:extLst>
              <a:ext uri="{FF2B5EF4-FFF2-40B4-BE49-F238E27FC236}">
                <a16:creationId xmlns:a16="http://schemas.microsoft.com/office/drawing/2014/main" id="{8762E015-7928-AE92-FABC-3983D283F63D}"/>
              </a:ext>
            </a:extLst>
          </p:cNvPr>
          <p:cNvSpPr/>
          <p:nvPr/>
        </p:nvSpPr>
        <p:spPr>
          <a:xfrm>
            <a:off x="9157048" y="2337758"/>
            <a:ext cx="2637666" cy="10668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79" name="TekstSylinder 3078">
            <a:extLst>
              <a:ext uri="{FF2B5EF4-FFF2-40B4-BE49-F238E27FC236}">
                <a16:creationId xmlns:a16="http://schemas.microsoft.com/office/drawing/2014/main" id="{7B8C3C90-0FC4-677B-904D-A43BA45ABD81}"/>
              </a:ext>
            </a:extLst>
          </p:cNvPr>
          <p:cNvSpPr txBox="1"/>
          <p:nvPr/>
        </p:nvSpPr>
        <p:spPr>
          <a:xfrm>
            <a:off x="9163526" y="2357197"/>
            <a:ext cx="26376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2000" b="1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Fremtidens</a:t>
            </a:r>
            <a:r>
              <a:rPr lang="nb-NO" sz="20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nb-NO" sz="2000" b="1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teknologi</a:t>
            </a:r>
            <a:r>
              <a:rPr lang="nb-NO" sz="20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(gen IV):</a:t>
            </a:r>
          </a:p>
          <a:p>
            <a:pPr algn="ctr"/>
            <a:r>
              <a:rPr lang="nb-NO" sz="2000" dirty="0" err="1">
                <a:latin typeface="Aptos" panose="020B0004020202020204" pitchFamily="34" charset="0"/>
              </a:rPr>
              <a:t>Torium</a:t>
            </a:r>
            <a:r>
              <a:rPr lang="nb-NO" sz="2000" dirty="0">
                <a:latin typeface="Aptos" panose="020B0004020202020204" pitchFamily="34" charset="0"/>
              </a:rPr>
              <a:t>, saltsmelte ++</a:t>
            </a:r>
            <a:endParaRPr lang="nb-NO" sz="2000" dirty="0"/>
          </a:p>
        </p:txBody>
      </p:sp>
      <p:cxnSp>
        <p:nvCxnSpPr>
          <p:cNvPr id="3080" name="Rett pilkobling 3079">
            <a:extLst>
              <a:ext uri="{FF2B5EF4-FFF2-40B4-BE49-F238E27FC236}">
                <a16:creationId xmlns:a16="http://schemas.microsoft.com/office/drawing/2014/main" id="{0B7606C4-1CC1-E87D-CBB0-384A63E27836}"/>
              </a:ext>
            </a:extLst>
          </p:cNvPr>
          <p:cNvCxnSpPr>
            <a:cxnSpLocks/>
          </p:cNvCxnSpPr>
          <p:nvPr/>
        </p:nvCxnSpPr>
        <p:spPr>
          <a:xfrm>
            <a:off x="9354651" y="1117600"/>
            <a:ext cx="968829" cy="1066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1" name="TekstSylinder 3080">
            <a:extLst>
              <a:ext uri="{FF2B5EF4-FFF2-40B4-BE49-F238E27FC236}">
                <a16:creationId xmlns:a16="http://schemas.microsoft.com/office/drawing/2014/main" id="{FF9E4F3A-466F-5DC8-A0B5-5754AB9A85F3}"/>
              </a:ext>
            </a:extLst>
          </p:cNvPr>
          <p:cNvSpPr txBox="1"/>
          <p:nvPr/>
        </p:nvSpPr>
        <p:spPr>
          <a:xfrm>
            <a:off x="9279942" y="3528258"/>
            <a:ext cx="26376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2000" b="1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Finnes foreløpig kun på forskningsstadiet eller som prototyper!</a:t>
            </a:r>
            <a:endParaRPr lang="nb-NO" sz="2000" dirty="0"/>
          </a:p>
        </p:txBody>
      </p:sp>
      <p:sp>
        <p:nvSpPr>
          <p:cNvPr id="3082" name="TekstSylinder 3081">
            <a:extLst>
              <a:ext uri="{FF2B5EF4-FFF2-40B4-BE49-F238E27FC236}">
                <a16:creationId xmlns:a16="http://schemas.microsoft.com/office/drawing/2014/main" id="{BCD1CECF-F5D8-6D28-C8CC-B1B611F358FB}"/>
              </a:ext>
            </a:extLst>
          </p:cNvPr>
          <p:cNvSpPr txBox="1"/>
          <p:nvPr/>
        </p:nvSpPr>
        <p:spPr>
          <a:xfrm>
            <a:off x="6466804" y="3615346"/>
            <a:ext cx="25947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2000" b="1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Teknologien finnes!</a:t>
            </a:r>
          </a:p>
        </p:txBody>
      </p:sp>
      <p:sp>
        <p:nvSpPr>
          <p:cNvPr id="3084" name="Rektangel 3083">
            <a:extLst>
              <a:ext uri="{FF2B5EF4-FFF2-40B4-BE49-F238E27FC236}">
                <a16:creationId xmlns:a16="http://schemas.microsoft.com/office/drawing/2014/main" id="{EE807139-7E20-0FD5-802F-0457FBEA1A74}"/>
              </a:ext>
            </a:extLst>
          </p:cNvPr>
          <p:cNvSpPr/>
          <p:nvPr/>
        </p:nvSpPr>
        <p:spPr>
          <a:xfrm>
            <a:off x="9057980" y="2208503"/>
            <a:ext cx="2827495" cy="1319755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85" name="Rektangel 3084">
            <a:extLst>
              <a:ext uri="{FF2B5EF4-FFF2-40B4-BE49-F238E27FC236}">
                <a16:creationId xmlns:a16="http://schemas.microsoft.com/office/drawing/2014/main" id="{D9FF5AF4-961F-3BCC-1182-F44EEF960CC5}"/>
              </a:ext>
            </a:extLst>
          </p:cNvPr>
          <p:cNvSpPr/>
          <p:nvPr/>
        </p:nvSpPr>
        <p:spPr>
          <a:xfrm>
            <a:off x="6466804" y="2208503"/>
            <a:ext cx="2609091" cy="1319755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2180C7E9-626A-488D-7151-60B41DB761B2}"/>
              </a:ext>
            </a:extLst>
          </p:cNvPr>
          <p:cNvSpPr txBox="1"/>
          <p:nvPr/>
        </p:nvSpPr>
        <p:spPr>
          <a:xfrm>
            <a:off x="6466804" y="4175788"/>
            <a:ext cx="25947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20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Men den økonomiske konkurranseevnen er ikke bevist…</a:t>
            </a:r>
          </a:p>
        </p:txBody>
      </p:sp>
    </p:spTree>
    <p:extLst>
      <p:ext uri="{BB962C8B-B14F-4D97-AF65-F5344CB8AC3E}">
        <p14:creationId xmlns:p14="http://schemas.microsoft.com/office/powerpoint/2010/main" val="103537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12" grpId="0" animBg="1"/>
      <p:bldP spid="13" grpId="0"/>
      <p:bldP spid="3075" grpId="0" animBg="1"/>
      <p:bldP spid="3076" grpId="0"/>
      <p:bldP spid="3078" grpId="0" animBg="1"/>
      <p:bldP spid="3079" grpId="0"/>
      <p:bldP spid="3081" grpId="0"/>
      <p:bldP spid="3082" grpId="0"/>
      <p:bldP spid="3084" grpId="0" animBg="1"/>
      <p:bldP spid="3085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0B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81E3EF9-A622-F341-82BC-F26471FA4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2540A1A-27F1-DC19-B66B-978B8752E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609" y="2034988"/>
            <a:ext cx="5284905" cy="3776138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0BD6728-9070-5EAE-038E-D1D0CB2AD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01797-DC0E-45BC-9A66-B1CCC5925A5F}" type="slidenum">
              <a:rPr lang="nb-NO" smtClean="0"/>
              <a:pPr/>
              <a:t>23</a:t>
            </a:fld>
            <a:endParaRPr lang="nb-NO"/>
          </a:p>
        </p:txBody>
      </p:sp>
      <p:pic>
        <p:nvPicPr>
          <p:cNvPr id="5" name="Plassholder for innhold 5" descr="Et bilde som inneholder kart, skjermbilde&#10;&#10;KI-generert innhold kan være feil.">
            <a:extLst>
              <a:ext uri="{FF2B5EF4-FFF2-40B4-BE49-F238E27FC236}">
                <a16:creationId xmlns:a16="http://schemas.microsoft.com/office/drawing/2014/main" id="{B649F284-2512-8EF8-0611-BADF59B4B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6" t="9317"/>
          <a:stretch>
            <a:fillRect/>
          </a:stretch>
        </p:blipFill>
        <p:spPr>
          <a:xfrm>
            <a:off x="3345338" y="68665"/>
            <a:ext cx="5980300" cy="672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5776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ACA369B-F4EB-6788-19D8-01097B72C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Hva</a:t>
            </a:r>
            <a:r>
              <a:rPr lang="en-US" dirty="0"/>
              <a:t> med </a:t>
            </a:r>
            <a:r>
              <a:rPr lang="en-US" dirty="0" err="1"/>
              <a:t>torium</a:t>
            </a:r>
            <a:r>
              <a:rPr lang="en-US" dirty="0"/>
              <a:t>?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81BF3D1-48FF-F104-086E-9F77FAB0B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-105292"/>
            <a:ext cx="2743200" cy="15389"/>
          </a:xfrm>
        </p:spPr>
        <p:txBody>
          <a:bodyPr/>
          <a:lstStyle/>
          <a:p>
            <a:fld id="{F9601797-DC0E-45BC-9A66-B1CCC5925A5F}" type="slidenum">
              <a:rPr lang="nb-NO" smtClean="0"/>
              <a:pPr/>
              <a:t>24</a:t>
            </a:fld>
            <a:endParaRPr lang="nb-NO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380C75D-E626-740A-0767-354E063FD5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1130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D42B55-2285-7318-68B8-D29F08B73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01797-DC0E-45BC-9A66-B1CCC5925A5F}" type="slidenum">
              <a:rPr lang="nb-NO" smtClean="0"/>
              <a:pPr/>
              <a:t>25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DBEA4EC2-A5D7-BABA-EB0A-4B12DF903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608" y="564325"/>
            <a:ext cx="11391791" cy="1077218"/>
          </a:xfrm>
        </p:spPr>
        <p:txBody>
          <a:bodyPr/>
          <a:lstStyle/>
          <a:p>
            <a:r>
              <a:rPr lang="nb-NO" sz="2000" b="0" i="1" dirty="0"/>
              <a:t>Rapport 3 (våren 2026):</a:t>
            </a:r>
            <a:br>
              <a:rPr lang="nb-NO" sz="2000" b="0" i="1" dirty="0"/>
            </a:br>
            <a:br>
              <a:rPr lang="nb-NO" dirty="0"/>
            </a:br>
            <a:r>
              <a:rPr lang="nb-NO" dirty="0"/>
              <a:t>Brenselets vei fra fjell til fjell</a:t>
            </a:r>
          </a:p>
        </p:txBody>
      </p:sp>
    </p:spTree>
    <p:extLst>
      <p:ext uri="{BB962C8B-B14F-4D97-AF65-F5344CB8AC3E}">
        <p14:creationId xmlns:p14="http://schemas.microsoft.com/office/powerpoint/2010/main" val="4272522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6546971-766C-7542-0988-7F9F9C3E4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Behov</a:t>
            </a:r>
            <a:r>
              <a:rPr lang="en-US"/>
              <a:t> for folk og </a:t>
            </a:r>
            <a:r>
              <a:rPr lang="en-US" err="1"/>
              <a:t>ressurser</a:t>
            </a:r>
            <a:r>
              <a:rPr lang="en-US"/>
              <a:t>!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CDB05B5-C2C9-DAF6-F1BD-1137D2A17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96189" y="6327500"/>
            <a:ext cx="1223303" cy="153889"/>
          </a:xfrm>
        </p:spPr>
        <p:txBody>
          <a:bodyPr/>
          <a:lstStyle/>
          <a:p>
            <a:fld id="{F9601797-DC0E-45BC-9A66-B1CCC5925A5F}" type="slidenum">
              <a:rPr lang="nb-NO" smtClean="0"/>
              <a:pPr/>
              <a:t>26</a:t>
            </a:fld>
            <a:endParaRPr lang="nb-NO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C1A1493-2F8A-4B16-202C-E3D10667D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610" y="1503680"/>
            <a:ext cx="11047882" cy="2987040"/>
          </a:xfrm>
        </p:spPr>
        <p:txBody>
          <a:bodyPr/>
          <a:lstStyle/>
          <a:p>
            <a:r>
              <a:rPr lang="nb-NO" dirty="0"/>
              <a:t>Fagrådet for kjernekraft drives i dag med begrensede interne midler ved USN.                             Vi ønsker nå å løfte satsingen – dersom regionen selv ser verdien av dette.                              For å lykkes trenger vi dedikerte ressurser og støtte fra omgivelsene.</a:t>
            </a:r>
          </a:p>
          <a:p>
            <a:r>
              <a:rPr lang="nb-NO" dirty="0"/>
              <a:t>Vi har allerede fått øremerkede midler </a:t>
            </a:r>
            <a:r>
              <a:rPr lang="nb-NO" dirty="0">
                <a:sym typeface="Wingdings" panose="05000000000000000000" pitchFamily="2" charset="2"/>
              </a:rPr>
              <a:t></a:t>
            </a:r>
            <a:r>
              <a:rPr lang="nb-NO" dirty="0"/>
              <a:t>, men for å ta neste steg foreslår vi å etablere enten en 100 % postdoktorstilling eller gaveprofessorat, med særskilt fokus på kjernekraft og regional kunnskapsbygging.</a:t>
            </a:r>
          </a:p>
          <a:p>
            <a:r>
              <a:rPr lang="nb-NO" dirty="0"/>
              <a:t>En slik stilling vil gi kommunene direkte tilgang til forskningsbasert kompetanse, styrke fagrådets arbeid og posisjonere Grenland nasjonalt og internasjonalt i energidebatten.</a:t>
            </a:r>
          </a:p>
          <a:p>
            <a:endParaRPr lang="en-US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EED6B6E3-86A6-7307-F86D-E3C49D0B8E36}"/>
              </a:ext>
            </a:extLst>
          </p:cNvPr>
          <p:cNvSpPr txBox="1"/>
          <p:nvPr/>
        </p:nvSpPr>
        <p:spPr>
          <a:xfrm>
            <a:off x="1182295" y="5061932"/>
            <a:ext cx="99291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7965" indent="-227965"/>
            <a:r>
              <a:rPr lang="nb-NO" sz="1600" dirty="0"/>
              <a:t>Postdoktorstillinger eller gaveprofessorat forutsetter ekstern finansiering på om lag </a:t>
            </a:r>
            <a:r>
              <a:rPr lang="nb-NO" sz="1600" b="1" dirty="0"/>
              <a:t>1,5 MNOK </a:t>
            </a:r>
            <a:r>
              <a:rPr lang="nb-NO" sz="1600" dirty="0"/>
              <a:t>per år. (4 år)</a:t>
            </a:r>
            <a:endParaRPr lang="nb-NO" sz="1600" dirty="0">
              <a:cs typeface="Arial"/>
            </a:endParaRPr>
          </a:p>
        </p:txBody>
      </p:sp>
      <p:pic>
        <p:nvPicPr>
          <p:cNvPr id="10" name="Bilde 9" descr="Et bilde som inneholder tekst, klær, Menneskeansikt, person&#10;&#10;KI-generert innhold kan være feil.">
            <a:extLst>
              <a:ext uri="{FF2B5EF4-FFF2-40B4-BE49-F238E27FC236}">
                <a16:creationId xmlns:a16="http://schemas.microsoft.com/office/drawing/2014/main" id="{FE66DCB8-1EC5-43BD-2B26-A68B583D24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186"/>
          <a:stretch>
            <a:fillRect/>
          </a:stretch>
        </p:blipFill>
        <p:spPr>
          <a:xfrm>
            <a:off x="10058400" y="165558"/>
            <a:ext cx="1930185" cy="23289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244352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287CBA3-D815-F5B8-C275-F68AF385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-105292"/>
            <a:ext cx="2743200" cy="15389"/>
          </a:xfrm>
        </p:spPr>
        <p:txBody>
          <a:bodyPr/>
          <a:lstStyle/>
          <a:p>
            <a:fld id="{F9601797-DC0E-45BC-9A66-B1CCC5925A5F}" type="slidenum">
              <a:rPr lang="nb-NO" smtClean="0"/>
              <a:pPr/>
              <a:t>27</a:t>
            </a:fld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81340A-5510-8F78-C569-89A1A8EA7C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809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467A107-1E0C-03F4-247D-0850AC335E9A}"/>
              </a:ext>
            </a:extLst>
          </p:cNvPr>
          <p:cNvSpPr txBox="1"/>
          <p:nvPr/>
        </p:nvSpPr>
        <p:spPr>
          <a:xfrm>
            <a:off x="677305" y="283523"/>
            <a:ext cx="10286999" cy="4785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nb-NO" sz="2000" b="1" dirty="0"/>
              <a:t>Satsingene skal være </a:t>
            </a:r>
            <a:r>
              <a:rPr lang="nb-NO" sz="2000" b="1" dirty="0">
                <a:solidFill>
                  <a:srgbClr val="000099"/>
                </a:solidFill>
              </a:rPr>
              <a:t>basert på </a:t>
            </a:r>
          </a:p>
          <a:p>
            <a:pPr marL="742950" lvl="1" indent="-285750">
              <a:lnSpc>
                <a:spcPts val="3000"/>
              </a:lnSpc>
              <a:buFont typeface="Wingdings" panose="05000000000000000000" pitchFamily="2" charset="2"/>
              <a:buChar char="ü"/>
            </a:pPr>
            <a:r>
              <a:rPr lang="nb-NO" b="1" dirty="0"/>
              <a:t>Missionstekningen</a:t>
            </a:r>
            <a:r>
              <a:rPr lang="nb-NO" dirty="0"/>
              <a:t>: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nb-NO" b="1" dirty="0">
                <a:solidFill>
                  <a:srgbClr val="000099"/>
                </a:solidFill>
              </a:rPr>
              <a:t>FNs bærekraftsmål</a:t>
            </a:r>
            <a:r>
              <a:rPr lang="nb-NO" dirty="0">
                <a:solidFill>
                  <a:srgbClr val="000099"/>
                </a:solidFill>
              </a:rPr>
              <a:t> 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nb-NO" b="1" dirty="0">
                <a:solidFill>
                  <a:srgbClr val="000099"/>
                </a:solidFill>
              </a:rPr>
              <a:t>Regionale behov for kunnskap</a:t>
            </a:r>
            <a:endParaRPr lang="nb-NO" dirty="0">
              <a:solidFill>
                <a:srgbClr val="000099"/>
              </a:solidFill>
            </a:endParaRPr>
          </a:p>
          <a:p>
            <a:pPr marL="742950" lvl="1" indent="-285750">
              <a:lnSpc>
                <a:spcPts val="3000"/>
              </a:lnSpc>
              <a:buFont typeface="Wingdings" panose="05000000000000000000" pitchFamily="2" charset="2"/>
              <a:buChar char="ü"/>
            </a:pPr>
            <a:r>
              <a:rPr lang="nb-NO" b="1" dirty="0"/>
              <a:t>Gode forutsetninger 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nb-NO" b="1" dirty="0">
                <a:solidFill>
                  <a:srgbClr val="000099"/>
                </a:solidFill>
              </a:rPr>
              <a:t>Egne styrker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nb-NO" b="1" dirty="0">
                <a:solidFill>
                  <a:srgbClr val="000099"/>
                </a:solidFill>
              </a:rPr>
              <a:t>Politiske mål, rammebetingelser og virkemidler</a:t>
            </a:r>
            <a:endParaRPr lang="nb-NO" sz="2000" b="1" dirty="0"/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nb-NO" sz="2000" b="1" dirty="0"/>
              <a:t>Satsingene bør inkludere </a:t>
            </a:r>
            <a:r>
              <a:rPr lang="nb-NO" sz="2000" b="1" dirty="0">
                <a:solidFill>
                  <a:srgbClr val="000099"/>
                </a:solidFill>
              </a:rPr>
              <a:t>muliggjørende teknologier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nb-NO" sz="2000" b="1" dirty="0"/>
              <a:t>Satsingene skal </a:t>
            </a:r>
            <a:r>
              <a:rPr lang="nb-NO" sz="2000" b="1" dirty="0">
                <a:solidFill>
                  <a:srgbClr val="000099"/>
                </a:solidFill>
              </a:rPr>
              <a:t>bidra til</a:t>
            </a:r>
            <a:endParaRPr lang="nb-NO" sz="2000" b="1" dirty="0"/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nb-NO" dirty="0"/>
              <a:t>Løse samfunnsutfordringer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nb-NO" dirty="0"/>
              <a:t>Bedre </a:t>
            </a:r>
            <a:r>
              <a:rPr lang="nb-NO" b="1" dirty="0">
                <a:solidFill>
                  <a:srgbClr val="000099"/>
                </a:solidFill>
              </a:rPr>
              <a:t>tverrfaglig samarbeid 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nb-NO" dirty="0"/>
              <a:t>Bedre </a:t>
            </a:r>
            <a:r>
              <a:rPr lang="nb-NO" b="1" dirty="0">
                <a:solidFill>
                  <a:srgbClr val="000099"/>
                </a:solidFill>
              </a:rPr>
              <a:t>eksternt samarbeid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nb-NO" dirty="0"/>
              <a:t>Faglig/strategisk </a:t>
            </a:r>
            <a:r>
              <a:rPr lang="nb-NO" b="1" dirty="0">
                <a:solidFill>
                  <a:srgbClr val="000099"/>
                </a:solidFill>
              </a:rPr>
              <a:t>profilering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nb-NO" dirty="0"/>
              <a:t>Styrke oss mht </a:t>
            </a:r>
            <a:r>
              <a:rPr lang="nb-NO" b="1" dirty="0">
                <a:solidFill>
                  <a:srgbClr val="000099"/>
                </a:solidFill>
              </a:rPr>
              <a:t>ekstern finansiering 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nb-NO" dirty="0"/>
              <a:t>Skape </a:t>
            </a:r>
            <a:r>
              <a:rPr lang="nb-NO" b="1" dirty="0">
                <a:solidFill>
                  <a:srgbClr val="000099"/>
                </a:solidFill>
              </a:rPr>
              <a:t>synergier</a:t>
            </a:r>
            <a:r>
              <a:rPr lang="nb-NO" dirty="0"/>
              <a:t> mellom forskning og utdanning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ACCA08-6480-73CB-ED77-AADF0005D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844" y="780564"/>
            <a:ext cx="3390900" cy="3971925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4B8390C4-2D16-FB1B-6CE4-E3C8791EC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2772" y="5172529"/>
            <a:ext cx="6204143" cy="14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6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7FCF5F0-5FA0-6CA2-2964-4B17310A9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01797-DC0E-45BC-9A66-B1CCC5925A5F}" type="slidenum">
              <a:rPr lang="nb-NO" smtClean="0"/>
              <a:t>4</a:t>
            </a:fld>
            <a:endParaRPr lang="nb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B5E4F8B2-F19D-B57E-5DA9-3973B9D393B4}"/>
              </a:ext>
            </a:extLst>
          </p:cNvPr>
          <p:cNvSpPr txBox="1">
            <a:spLocks noChangeArrowheads="1"/>
          </p:cNvSpPr>
          <p:nvPr/>
        </p:nvSpPr>
        <p:spPr>
          <a:xfrm>
            <a:off x="584255" y="3728538"/>
            <a:ext cx="1816375" cy="765665"/>
          </a:xfrm>
          <a:prstGeom prst="rect">
            <a:avLst/>
          </a:prstGeom>
        </p:spPr>
        <p:txBody>
          <a:bodyPr/>
          <a:lstStyle>
            <a:lvl1pPr marL="228578" indent="-228578" algn="l" defTabSz="914310" rtl="0" eaLnBrk="1" latinLnBrk="0" hangingPunct="1">
              <a:lnSpc>
                <a:spcPts val="32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indent="-228578" algn="l" defTabSz="914310" rtl="0" eaLnBrk="1" latinLnBrk="0" hangingPunct="1">
              <a:lnSpc>
                <a:spcPts val="32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2" indent="-228578" algn="l" defTabSz="914310" rtl="0" eaLnBrk="1" latinLnBrk="0" hangingPunct="1">
              <a:lnSpc>
                <a:spcPts val="32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indent="-228578" algn="l" defTabSz="914310" rtl="0" eaLnBrk="1" latinLnBrk="0" hangingPunct="1">
              <a:lnSpc>
                <a:spcPts val="32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886" indent="-228578" algn="l" defTabSz="914310" rtl="0" eaLnBrk="1" latinLnBrk="0" hangingPunct="1">
              <a:lnSpc>
                <a:spcPts val="32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50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2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nb-NO" altLang="nb-NO" sz="1600" b="1" dirty="0"/>
              <a:t>Energi, klima og miljø </a:t>
            </a:r>
          </a:p>
        </p:txBody>
      </p:sp>
      <p:sp>
        <p:nvSpPr>
          <p:cNvPr id="7" name="Plassholder for tekst 7">
            <a:extLst>
              <a:ext uri="{FF2B5EF4-FFF2-40B4-BE49-F238E27FC236}">
                <a16:creationId xmlns:a16="http://schemas.microsoft.com/office/drawing/2014/main" id="{20B99C71-919F-80DE-765E-542D0A89819B}"/>
              </a:ext>
            </a:extLst>
          </p:cNvPr>
          <p:cNvSpPr txBox="1">
            <a:spLocks noChangeArrowheads="1"/>
          </p:cNvSpPr>
          <p:nvPr/>
        </p:nvSpPr>
        <p:spPr>
          <a:xfrm>
            <a:off x="2884539" y="3737547"/>
            <a:ext cx="1818484" cy="765665"/>
          </a:xfrm>
          <a:prstGeom prst="rect">
            <a:avLst/>
          </a:prstGeom>
        </p:spPr>
        <p:txBody>
          <a:bodyPr/>
          <a:lstStyle>
            <a:lvl1pPr marL="228578" indent="-228578" algn="l" defTabSz="914310" rtl="0" eaLnBrk="1" latinLnBrk="0" hangingPunct="1">
              <a:lnSpc>
                <a:spcPts val="32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indent="-228578" algn="l" defTabSz="914310" rtl="0" eaLnBrk="1" latinLnBrk="0" hangingPunct="1">
              <a:lnSpc>
                <a:spcPts val="32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2" indent="-228578" algn="l" defTabSz="914310" rtl="0" eaLnBrk="1" latinLnBrk="0" hangingPunct="1">
              <a:lnSpc>
                <a:spcPts val="32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indent="-228578" algn="l" defTabSz="914310" rtl="0" eaLnBrk="1" latinLnBrk="0" hangingPunct="1">
              <a:lnSpc>
                <a:spcPts val="32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886" indent="-228578" algn="l" defTabSz="914310" rtl="0" eaLnBrk="1" latinLnBrk="0" hangingPunct="1">
              <a:lnSpc>
                <a:spcPts val="32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50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2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nb-NO" altLang="nb-NO" sz="1600" b="1" dirty="0"/>
              <a:t>Regional verdiskapning </a:t>
            </a:r>
          </a:p>
        </p:txBody>
      </p:sp>
      <p:sp>
        <p:nvSpPr>
          <p:cNvPr id="8" name="Plassholder for tekst 9">
            <a:extLst>
              <a:ext uri="{FF2B5EF4-FFF2-40B4-BE49-F238E27FC236}">
                <a16:creationId xmlns:a16="http://schemas.microsoft.com/office/drawing/2014/main" id="{C00BBCD2-21E8-AE56-55EC-029EE9D5F5D3}"/>
              </a:ext>
            </a:extLst>
          </p:cNvPr>
          <p:cNvSpPr txBox="1">
            <a:spLocks noChangeArrowheads="1"/>
          </p:cNvSpPr>
          <p:nvPr/>
        </p:nvSpPr>
        <p:spPr>
          <a:xfrm>
            <a:off x="9764109" y="3737547"/>
            <a:ext cx="2024156" cy="765665"/>
          </a:xfrm>
          <a:prstGeom prst="rect">
            <a:avLst/>
          </a:prstGeom>
        </p:spPr>
        <p:txBody>
          <a:bodyPr/>
          <a:lstStyle>
            <a:lvl1pPr marL="228578" indent="-228578" algn="l" defTabSz="914310" rtl="0" eaLnBrk="1" latinLnBrk="0" hangingPunct="1">
              <a:lnSpc>
                <a:spcPts val="32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indent="-228578" algn="l" defTabSz="914310" rtl="0" eaLnBrk="1" latinLnBrk="0" hangingPunct="1">
              <a:lnSpc>
                <a:spcPts val="32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2" indent="-228578" algn="l" defTabSz="914310" rtl="0" eaLnBrk="1" latinLnBrk="0" hangingPunct="1">
              <a:lnSpc>
                <a:spcPts val="32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indent="-228578" algn="l" defTabSz="914310" rtl="0" eaLnBrk="1" latinLnBrk="0" hangingPunct="1">
              <a:lnSpc>
                <a:spcPts val="32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886" indent="-228578" algn="l" defTabSz="914310" rtl="0" eaLnBrk="1" latinLnBrk="0" hangingPunct="1">
              <a:lnSpc>
                <a:spcPts val="32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50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2" indent="-228578" algn="l" defTabSz="91431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nb-NO" altLang="nb-NO" sz="1600" b="1" dirty="0"/>
              <a:t>Oppvekst, tilhørighet og livsmestring </a:t>
            </a:r>
          </a:p>
        </p:txBody>
      </p:sp>
      <p:sp>
        <p:nvSpPr>
          <p:cNvPr id="9" name="Plassholder for tekst 9">
            <a:extLst>
              <a:ext uri="{FF2B5EF4-FFF2-40B4-BE49-F238E27FC236}">
                <a16:creationId xmlns:a16="http://schemas.microsoft.com/office/drawing/2014/main" id="{B9B622DA-DDCE-3927-5DB2-3C9D9ED27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9755" y="3737547"/>
            <a:ext cx="2461637" cy="765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1827213" rtl="0" fontAlgn="base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2500" b="0" i="0" u="none" kern="1200" cap="none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155" indent="0" algn="l" defTabSz="1827213" rtl="0" fontAlgn="base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3000" b="0" i="0" u="none" kern="1200" cap="none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371463" indent="-457155" algn="l" defTabSz="1827213" rtl="0" fontAlgn="base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3000" b="0" i="0" u="none" kern="1200" cap="none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828617" indent="-457155" algn="l" defTabSz="1827213" rtl="0" fontAlgn="base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3000" b="0" i="0" u="none" kern="1200" cap="none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285772" indent="-457155" algn="l" defTabSz="1827213" rtl="0" fontAlgn="base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3000" b="0" i="0" u="none" kern="1200" cap="none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</a:pPr>
            <a:endParaRPr lang="nb-NO" altLang="nb-NO" sz="1251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E4B4DE52-8BC1-0F6F-507C-2441A8CAAC23}"/>
              </a:ext>
            </a:extLst>
          </p:cNvPr>
          <p:cNvSpPr txBox="1"/>
          <p:nvPr/>
        </p:nvSpPr>
        <p:spPr>
          <a:xfrm>
            <a:off x="1961189" y="613329"/>
            <a:ext cx="8444784" cy="1199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400"/>
              </a:spcAft>
            </a:pPr>
            <a:endParaRPr lang="nb-NO" sz="2000" b="1" kern="100" dirty="0">
              <a:solidFill>
                <a:srgbClr val="333333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nb-NO" sz="2000" b="1" kern="100" dirty="0">
                <a:solidFill>
                  <a:srgbClr val="33333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Skal møte store samfunnsutfordringer med kunnskap og tverrfaglig forskning.</a:t>
            </a:r>
          </a:p>
          <a:p>
            <a:pPr>
              <a:lnSpc>
                <a:spcPct val="107000"/>
              </a:lnSpc>
              <a:spcAft>
                <a:spcPts val="400"/>
              </a:spcAft>
            </a:pPr>
            <a:endParaRPr lang="nb-NO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57085725-9323-BB1D-5ABD-3EA782439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1947" y="3737547"/>
            <a:ext cx="2159012" cy="765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1827213" rtl="0" fontAlgn="base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2500" b="0" i="0" u="none" kern="1200" cap="none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155" indent="0" algn="l" defTabSz="1827213" rtl="0" fontAlgn="base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3000" b="0" i="0" u="none" kern="1200" cap="none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371463" indent="-457155" algn="l" defTabSz="1827213" rtl="0" fontAlgn="base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3000" b="0" i="0" u="none" kern="1200" cap="none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828617" indent="-457155" algn="l" defTabSz="1827213" rtl="0" fontAlgn="base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3000" b="0" i="0" u="none" kern="1200" cap="none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285772" indent="-457155" algn="l" defTabSz="1827213" rtl="0" fontAlgn="base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3000" b="0" i="0" u="none" kern="1200" cap="none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nb-NO" altLang="nb-NO" sz="1600" b="1" dirty="0"/>
              <a:t>Fremtidens helse og velferdstjenester </a:t>
            </a:r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07507CCA-147A-E5F2-9D3D-B07E52D3B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7979" y="3717045"/>
            <a:ext cx="2159012" cy="765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1827213" rtl="0" fontAlgn="base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2500" b="0" i="0" u="none" kern="1200" cap="none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155" indent="0" algn="l" defTabSz="1827213" rtl="0" fontAlgn="base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3000" b="0" i="0" u="none" kern="1200" cap="none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371463" indent="-457155" algn="l" defTabSz="1827213" rtl="0" fontAlgn="base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3000" b="0" i="0" u="none" kern="1200" cap="none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828617" indent="-457155" algn="l" defTabSz="1827213" rtl="0" fontAlgn="base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3000" b="0" i="0" u="none" kern="1200" cap="none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285772" indent="-457155" algn="l" defTabSz="1827213" rtl="0" fontAlgn="base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3000" b="0" i="0" u="none" kern="1200" cap="none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nb-NO" altLang="nb-NO" sz="1600" b="1" dirty="0"/>
              <a:t>Demokrati, samfunns-organisering og styring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EAF6282B-603A-64B9-E9B1-DAADC5CE65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75"/>
          <a:stretch/>
        </p:blipFill>
        <p:spPr>
          <a:xfrm>
            <a:off x="2881575" y="1779207"/>
            <a:ext cx="1818484" cy="1792283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4" name="Bilde 13" descr="Et bilde som inneholder utendørs&#10;&#10;Automatisk generert beskrivelse">
            <a:extLst>
              <a:ext uri="{FF2B5EF4-FFF2-40B4-BE49-F238E27FC236}">
                <a16:creationId xmlns:a16="http://schemas.microsoft.com/office/drawing/2014/main" id="{F3E62092-2A0A-7731-28C9-51B52E2B2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6312" y="1783877"/>
            <a:ext cx="1820392" cy="1777781"/>
          </a:xfrm>
          <a:prstGeom prst="roundRect">
            <a:avLst/>
          </a:prstGeom>
        </p:spPr>
      </p:pic>
      <p:pic>
        <p:nvPicPr>
          <p:cNvPr id="15" name="Bilde 14" descr="Et bilde som inneholder utendørs, blomster, holde, fjell&#10;&#10;Automatisk generert beskrivelse">
            <a:extLst>
              <a:ext uri="{FF2B5EF4-FFF2-40B4-BE49-F238E27FC236}">
                <a16:creationId xmlns:a16="http://schemas.microsoft.com/office/drawing/2014/main" id="{1D8E14FD-8FFB-8C73-66C0-6D5DE875A9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253" y="1779207"/>
            <a:ext cx="1931069" cy="1789816"/>
          </a:xfrm>
          <a:prstGeom prst="roundRect">
            <a:avLst/>
          </a:prstGeom>
        </p:spPr>
      </p:pic>
      <p:pic>
        <p:nvPicPr>
          <p:cNvPr id="16" name="Bilde 15" descr="Et bilde som inneholder klær, person, Menneskeansikt, Medisinsk utstyr&#10;&#10;Automatisk generert beskrivelse">
            <a:extLst>
              <a:ext uri="{FF2B5EF4-FFF2-40B4-BE49-F238E27FC236}">
                <a16:creationId xmlns:a16="http://schemas.microsoft.com/office/drawing/2014/main" id="{403DA241-02C1-C590-1D13-BEB44B8EE4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7217" y="1769375"/>
            <a:ext cx="1823357" cy="1792283"/>
          </a:xfrm>
          <a:prstGeom prst="round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DFA7272A-7EFB-E2FE-4DDD-93EA2B06178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4340" y="1791242"/>
            <a:ext cx="1785518" cy="1785518"/>
          </a:xfrm>
          <a:prstGeom prst="roundRect">
            <a:avLst/>
          </a:prstGeom>
        </p:spPr>
      </p:pic>
      <p:sp>
        <p:nvSpPr>
          <p:cNvPr id="18" name="TekstSylinder 17">
            <a:extLst>
              <a:ext uri="{FF2B5EF4-FFF2-40B4-BE49-F238E27FC236}">
                <a16:creationId xmlns:a16="http://schemas.microsoft.com/office/drawing/2014/main" id="{D1115485-ADEF-EE01-8395-D856EB82CFA4}"/>
              </a:ext>
            </a:extLst>
          </p:cNvPr>
          <p:cNvSpPr txBox="1"/>
          <p:nvPr/>
        </p:nvSpPr>
        <p:spPr>
          <a:xfrm>
            <a:off x="2131378" y="346694"/>
            <a:ext cx="94284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400" b="1" dirty="0">
                <a:hlinkClick r:id="rId8"/>
              </a:rPr>
              <a:t>Strategiske forskningsområder - Universitetet i Sørøst-Norge</a:t>
            </a:r>
            <a:endParaRPr lang="nb-NO" sz="2400" b="1" dirty="0"/>
          </a:p>
        </p:txBody>
      </p:sp>
      <p:sp>
        <p:nvSpPr>
          <p:cNvPr id="2" name="Stjerne: 5 tagger 1">
            <a:extLst>
              <a:ext uri="{FF2B5EF4-FFF2-40B4-BE49-F238E27FC236}">
                <a16:creationId xmlns:a16="http://schemas.microsoft.com/office/drawing/2014/main" id="{84F6D136-D624-F222-A6F0-8CE5A6B57EEF}"/>
              </a:ext>
            </a:extLst>
          </p:cNvPr>
          <p:cNvSpPr/>
          <p:nvPr/>
        </p:nvSpPr>
        <p:spPr>
          <a:xfrm>
            <a:off x="914400" y="5303958"/>
            <a:ext cx="892629" cy="90089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4D7B5C3F-6378-1CAA-22F2-CEBDC670F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1501" y="4370032"/>
            <a:ext cx="3454400" cy="235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6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atelittbilde Scandinavia">
            <a:extLst>
              <a:ext uri="{FF2B5EF4-FFF2-40B4-BE49-F238E27FC236}">
                <a16:creationId xmlns:a16="http://schemas.microsoft.com/office/drawing/2014/main" id="{1C28CCC6-796C-D59B-6D06-F710607A47D7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3" r="32572"/>
          <a:stretch>
            <a:fillRect/>
          </a:stretch>
        </p:blipFill>
        <p:spPr bwMode="auto">
          <a:xfrm>
            <a:off x="8642195" y="0"/>
            <a:ext cx="35498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99DBBB87-C659-E06A-4261-C5E1964334FC}"/>
              </a:ext>
            </a:extLst>
          </p:cNvPr>
          <p:cNvSpPr txBox="1"/>
          <p:nvPr/>
        </p:nvSpPr>
        <p:spPr>
          <a:xfrm>
            <a:off x="1033198" y="3059668"/>
            <a:ext cx="15139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750"/>
              </a:spcAft>
              <a:buNone/>
            </a:pPr>
            <a:r>
              <a:rPr lang="nb-NO" b="1" i="0" dirty="0">
                <a:solidFill>
                  <a:srgbClr val="252525"/>
                </a:solidFill>
                <a:effectLst/>
                <a:latin typeface="Clearface"/>
              </a:rPr>
              <a:t>Strategisk råd</a:t>
            </a:r>
          </a:p>
        </p:txBody>
      </p: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BEE4B970-AD5F-FC98-BAC4-14A11AF9FEDD}"/>
              </a:ext>
            </a:extLst>
          </p:cNvPr>
          <p:cNvGrpSpPr/>
          <p:nvPr/>
        </p:nvGrpSpPr>
        <p:grpSpPr>
          <a:xfrm>
            <a:off x="2553235" y="2498499"/>
            <a:ext cx="3393008" cy="1719944"/>
            <a:chOff x="2983275" y="2601686"/>
            <a:chExt cx="3393008" cy="1719944"/>
          </a:xfrm>
        </p:grpSpPr>
        <p:pic>
          <p:nvPicPr>
            <p:cNvPr id="11" name="Bilde 10">
              <a:extLst>
                <a:ext uri="{FF2B5EF4-FFF2-40B4-BE49-F238E27FC236}">
                  <a16:creationId xmlns:a16="http://schemas.microsoft.com/office/drawing/2014/main" id="{20C93AAC-CBD3-8AD9-2DB5-4337E8C10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9539" b="8501"/>
            <a:stretch>
              <a:fillRect/>
            </a:stretch>
          </p:blipFill>
          <p:spPr>
            <a:xfrm>
              <a:off x="2983275" y="2601686"/>
              <a:ext cx="3393008" cy="1719944"/>
            </a:xfrm>
            <a:prstGeom prst="rect">
              <a:avLst/>
            </a:prstGeom>
          </p:spPr>
        </p:pic>
        <p:pic>
          <p:nvPicPr>
            <p:cNvPr id="13" name="Bilde 12">
              <a:extLst>
                <a:ext uri="{FF2B5EF4-FFF2-40B4-BE49-F238E27FC236}">
                  <a16:creationId xmlns:a16="http://schemas.microsoft.com/office/drawing/2014/main" id="{3A2A6F51-CD1F-919B-C439-66D8259F3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44991"/>
            <a:stretch>
              <a:fillRect/>
            </a:stretch>
          </p:blipFill>
          <p:spPr>
            <a:xfrm>
              <a:off x="2983275" y="3081048"/>
              <a:ext cx="3393008" cy="1154359"/>
            </a:xfrm>
            <a:prstGeom prst="rect">
              <a:avLst/>
            </a:prstGeom>
          </p:spPr>
        </p:pic>
      </p:grpSp>
      <p:pic>
        <p:nvPicPr>
          <p:cNvPr id="16" name="Bilde 15">
            <a:extLst>
              <a:ext uri="{FF2B5EF4-FFF2-40B4-BE49-F238E27FC236}">
                <a16:creationId xmlns:a16="http://schemas.microsoft.com/office/drawing/2014/main" id="{26C385F2-0BBF-7093-571C-D496B96B9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658" y="4218443"/>
            <a:ext cx="4621127" cy="2639557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FE6E1E7D-598D-D46A-9BFD-E61692855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92" y="42260"/>
            <a:ext cx="2789229" cy="2370015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0003D19A-1F3C-A636-6563-0AC696B827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4721" y="260230"/>
            <a:ext cx="5597908" cy="174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5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FC75ABD5-C7D5-C0FE-516A-2B77CA772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37" y="134612"/>
            <a:ext cx="2966078" cy="2796194"/>
          </a:xfrm>
          <a:prstGeom prst="rect">
            <a:avLst/>
          </a:prstGeom>
        </p:spPr>
      </p:pic>
      <p:pic>
        <p:nvPicPr>
          <p:cNvPr id="4098" name="Picture 2" descr="Barn fra barnehage">
            <a:extLst>
              <a:ext uri="{FF2B5EF4-FFF2-40B4-BE49-F238E27FC236}">
                <a16:creationId xmlns:a16="http://schemas.microsoft.com/office/drawing/2014/main" id="{CD444A97-CC60-B644-8625-131F36EAC063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4" r="42862"/>
          <a:stretch>
            <a:fillRect/>
          </a:stretch>
        </p:blipFill>
        <p:spPr bwMode="auto">
          <a:xfrm>
            <a:off x="8460884" y="-1"/>
            <a:ext cx="37311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13574AAC-4F67-60BB-ECF8-CFB50961C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215" y="134612"/>
            <a:ext cx="5110242" cy="1718168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41293541-1261-7ACA-708E-196A9156E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8747" y="2181666"/>
            <a:ext cx="3500331" cy="3097722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786E967C-F8F0-A966-8C0D-1714F5289C4A}"/>
              </a:ext>
            </a:extLst>
          </p:cNvPr>
          <p:cNvSpPr txBox="1"/>
          <p:nvPr/>
        </p:nvSpPr>
        <p:spPr>
          <a:xfrm>
            <a:off x="2932368" y="3191243"/>
            <a:ext cx="15139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750"/>
              </a:spcAft>
              <a:buNone/>
            </a:pPr>
            <a:r>
              <a:rPr lang="nb-NO" b="1" i="0" dirty="0">
                <a:solidFill>
                  <a:srgbClr val="252525"/>
                </a:solidFill>
                <a:effectLst/>
                <a:latin typeface="Clearface"/>
              </a:rPr>
              <a:t>Strategisk råd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25403BEA-FEE7-BD08-344D-52335D0CCB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804" y="4157688"/>
            <a:ext cx="4236987" cy="243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6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F8D28CB0-AA31-1CB5-C29D-D36BD21C0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900" y="1900243"/>
            <a:ext cx="4417383" cy="2228965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0F39FDA5-5BA0-B36C-FC3E-B2967E9AA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0" y="104716"/>
            <a:ext cx="3873699" cy="2228965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823BED04-5A90-E212-DC22-E61364646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6144" y="153830"/>
            <a:ext cx="4653335" cy="1490797"/>
          </a:xfrm>
          <a:prstGeom prst="rect">
            <a:avLst/>
          </a:prstGeom>
        </p:spPr>
      </p:pic>
      <p:sp>
        <p:nvSpPr>
          <p:cNvPr id="12" name="AutoShape 8" descr="Dosett">
            <a:extLst>
              <a:ext uri="{FF2B5EF4-FFF2-40B4-BE49-F238E27FC236}">
                <a16:creationId xmlns:a16="http://schemas.microsoft.com/office/drawing/2014/main" id="{0D3D225A-7C3F-6FD4-B89B-6B0385DDA9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1027464C-E731-62A9-6CC5-19000D6DE23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301" t="2732" r="14432"/>
          <a:stretch>
            <a:fillRect/>
          </a:stretch>
        </p:blipFill>
        <p:spPr>
          <a:xfrm>
            <a:off x="8659479" y="0"/>
            <a:ext cx="3532521" cy="6858000"/>
          </a:xfrm>
          <a:prstGeom prst="rect">
            <a:avLst/>
          </a:prstGeom>
        </p:spPr>
      </p:pic>
      <p:sp>
        <p:nvSpPr>
          <p:cNvPr id="17" name="TekstSylinder 16">
            <a:extLst>
              <a:ext uri="{FF2B5EF4-FFF2-40B4-BE49-F238E27FC236}">
                <a16:creationId xmlns:a16="http://schemas.microsoft.com/office/drawing/2014/main" id="{970EA648-31BB-0AA0-9388-749F27C17A54}"/>
              </a:ext>
            </a:extLst>
          </p:cNvPr>
          <p:cNvSpPr txBox="1"/>
          <p:nvPr/>
        </p:nvSpPr>
        <p:spPr>
          <a:xfrm>
            <a:off x="2464422" y="2875002"/>
            <a:ext cx="15139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750"/>
              </a:spcAft>
              <a:buNone/>
            </a:pPr>
            <a:r>
              <a:rPr lang="nb-NO" b="1" i="0" dirty="0">
                <a:solidFill>
                  <a:srgbClr val="252525"/>
                </a:solidFill>
                <a:effectLst/>
                <a:latin typeface="Clearface"/>
              </a:rPr>
              <a:t>Strategisk råd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47431358-6B6C-A81A-96D3-998533EEAA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187" y="4249983"/>
            <a:ext cx="4417383" cy="25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9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5518B289-6FBE-4FC4-316F-3517CB12F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008" y="329650"/>
            <a:ext cx="5238603" cy="1658091"/>
          </a:xfrm>
          <a:prstGeom prst="rect">
            <a:avLst/>
          </a:prstGeom>
        </p:spPr>
      </p:pic>
      <p:pic>
        <p:nvPicPr>
          <p:cNvPr id="1026" name="Picture 2" descr="Demonstrasjon med plakat &quot;We need a change&quot;">
            <a:extLst>
              <a:ext uri="{FF2B5EF4-FFF2-40B4-BE49-F238E27FC236}">
                <a16:creationId xmlns:a16="http://schemas.microsoft.com/office/drawing/2014/main" id="{40A8EEE9-535C-3971-2552-20E00C9684D4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2" r="33543"/>
          <a:stretch>
            <a:fillRect/>
          </a:stretch>
        </p:blipFill>
        <p:spPr bwMode="auto">
          <a:xfrm>
            <a:off x="8472290" y="0"/>
            <a:ext cx="37197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0A685C28-0034-6765-C04B-449B83419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250" y="2583950"/>
            <a:ext cx="5402541" cy="1444321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AE70B33-B529-1B87-4AA8-408CDF30C336}"/>
              </a:ext>
            </a:extLst>
          </p:cNvPr>
          <p:cNvSpPr txBox="1"/>
          <p:nvPr/>
        </p:nvSpPr>
        <p:spPr>
          <a:xfrm>
            <a:off x="923226" y="297056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750"/>
              </a:spcAft>
              <a:buNone/>
            </a:pPr>
            <a:r>
              <a:rPr lang="nb-NO" b="1" i="0" dirty="0">
                <a:solidFill>
                  <a:srgbClr val="252525"/>
                </a:solidFill>
                <a:effectLst/>
                <a:latin typeface="Clearface"/>
              </a:rPr>
              <a:t>Strategisk råd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05E7DAD9-1711-5F26-CADD-970A6B489C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6453" y="4274050"/>
            <a:ext cx="4249547" cy="2436778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F3F433D3-0B73-ACC5-D122-E9E9DE6FED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027" y="147172"/>
            <a:ext cx="3260650" cy="225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9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indmøller i rød soloppgang, illustrerer en bærekraftig verden">
            <a:extLst>
              <a:ext uri="{FF2B5EF4-FFF2-40B4-BE49-F238E27FC236}">
                <a16:creationId xmlns:a16="http://schemas.microsoft.com/office/drawing/2014/main" id="{A6BFD012-AEAB-92A3-49C8-6C5072ED3950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5" r="11270"/>
          <a:stretch>
            <a:fillRect/>
          </a:stretch>
        </p:blipFill>
        <p:spPr bwMode="auto">
          <a:xfrm>
            <a:off x="8575288" y="0"/>
            <a:ext cx="36167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ABDD4620-753C-231B-3DC5-47FB37000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186" y="2643183"/>
            <a:ext cx="5228719" cy="1421718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865B26B3-E1AC-934A-9061-B00F86358772}"/>
              </a:ext>
            </a:extLst>
          </p:cNvPr>
          <p:cNvSpPr txBox="1"/>
          <p:nvPr/>
        </p:nvSpPr>
        <p:spPr>
          <a:xfrm>
            <a:off x="162448" y="3059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750"/>
              </a:spcAft>
              <a:buNone/>
            </a:pPr>
            <a:r>
              <a:rPr lang="nb-NO" b="1" i="0" dirty="0">
                <a:solidFill>
                  <a:srgbClr val="252525"/>
                </a:solidFill>
                <a:effectLst/>
                <a:latin typeface="Clearface"/>
              </a:rPr>
              <a:t>Strategisk råd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DB8E0DB3-E3F1-146B-3380-2EDF9652F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186" y="4184823"/>
            <a:ext cx="4504332" cy="2561358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6A5C0286-384A-6915-04B0-F633CCB3E8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448" y="111819"/>
            <a:ext cx="3228358" cy="2440038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38F4193B-92C8-E0CD-8875-AF22B88472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0806" y="256700"/>
            <a:ext cx="4983759" cy="159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1_Office-tema">
  <a:themeElements>
    <a:clrScheme name="Office">
      <a:dk1>
        <a:srgbClr val="000000"/>
      </a:dk1>
      <a:lt1>
        <a:srgbClr val="FFFFFF"/>
      </a:lt1>
      <a:dk2>
        <a:srgbClr val="2F0B63"/>
      </a:dk2>
      <a:lt2>
        <a:srgbClr val="CDB9FC"/>
      </a:lt2>
      <a:accent1>
        <a:srgbClr val="7800F0"/>
      </a:accent1>
      <a:accent2>
        <a:srgbClr val="FF6202"/>
      </a:accent2>
      <a:accent3>
        <a:srgbClr val="2F0B63"/>
      </a:accent3>
      <a:accent4>
        <a:srgbClr val="EF7DBB"/>
      </a:accent4>
      <a:accent5>
        <a:srgbClr val="9359EF"/>
      </a:accent5>
      <a:accent6>
        <a:srgbClr val="CFFF1F"/>
      </a:accent6>
      <a:hlink>
        <a:srgbClr val="2F0B63"/>
      </a:hlink>
      <a:folHlink>
        <a:srgbClr val="2F0B63"/>
      </a:folHlink>
    </a:clrScheme>
    <a:fontScheme name="1USN">
      <a:majorFont>
        <a:latin typeface="ITC Clearfac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ustom Color 1">
      <a:srgbClr val="7800F0"/>
    </a:custClr>
    <a:custClr name="Custom Color 2">
      <a:srgbClr val="9359EF"/>
    </a:custClr>
    <a:custClr name="Custom Color 3">
      <a:srgbClr val="CDB9FC"/>
    </a:custClr>
    <a:custClr name="Custom Color 4">
      <a:srgbClr val="FF6202"/>
    </a:custClr>
    <a:custClr name="Custom Color 5">
      <a:srgbClr val="FFD9B1"/>
    </a:custClr>
    <a:custClr name="Custom Color 6">
      <a:srgbClr val="FFEBD3"/>
    </a:custClr>
    <a:custClr name="Custom Color 7">
      <a:srgbClr val="FFF5EE"/>
    </a:custClr>
    <a:custClr name="Custom Color 8">
      <a:srgbClr val="2F0B63"/>
    </a:custClr>
    <a:custClr name="Custom Color 9">
      <a:srgbClr val="9595F9"/>
    </a:custClr>
    <a:custClr name="Custom Color 10">
      <a:srgbClr val="DAD9FF"/>
    </a:custClr>
    <a:custClr name="Custom Color 11">
      <a:srgbClr val="EF7DBB"/>
    </a:custClr>
    <a:custClr name="Custom Color 12">
      <a:srgbClr val="FFCCED"/>
    </a:custClr>
    <a:custClr name="Custom Color 13">
      <a:srgbClr val="CFFF1F"/>
    </a:custClr>
    <a:custClr name="Custom Color 14">
      <a:srgbClr val="E4FF7D"/>
    </a:custClr>
  </a:custClrLst>
  <a:extLst>
    <a:ext uri="{05A4C25C-085E-4340-85A3-A5531E510DB2}">
      <thm15:themeFamily xmlns:thm15="http://schemas.microsoft.com/office/thememl/2012/main" name="usn_no.potx" id="{721C1030-6391-4F62-B419-12D2F5E224C1}" vid="{5ABDA42F-798F-4256-A003-58174BC4F47E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ustom Color 1">
      <a:srgbClr val="7800F0"/>
    </a:custClr>
    <a:custClr name="Custom Color 2">
      <a:srgbClr val="9359EF"/>
    </a:custClr>
    <a:custClr name="Custom Color 3">
      <a:srgbClr val="CDB9FC"/>
    </a:custClr>
    <a:custClr name="Custom Color 4">
      <a:srgbClr val="FF6202"/>
    </a:custClr>
    <a:custClr name="Custom Color 5">
      <a:srgbClr val="FFD9B1"/>
    </a:custClr>
    <a:custClr name="Custom Color 6">
      <a:srgbClr val="FFEBD3"/>
    </a:custClr>
    <a:custClr name="Custom Color 7">
      <a:srgbClr val="FFF5EE"/>
    </a:custClr>
    <a:custClr name="Custom Color 8">
      <a:srgbClr val="2F0B63"/>
    </a:custClr>
    <a:custClr name="Custom Color 9">
      <a:srgbClr val="9595F9"/>
    </a:custClr>
    <a:custClr name="Custom Color 10">
      <a:srgbClr val="DAD9FF"/>
    </a:custClr>
    <a:custClr name="Custom Color 11">
      <a:srgbClr val="EF7DBB"/>
    </a:custClr>
    <a:custClr name="Custom Color 12">
      <a:srgbClr val="FFCCED"/>
    </a:custClr>
    <a:custClr name="Custom Color 13">
      <a:srgbClr val="CFFF1F"/>
    </a:custClr>
    <a:custClr name="Custom Color 14">
      <a:srgbClr val="E4FF7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647F4A8591BAE4887390828C908A139" ma:contentTypeVersion="4" ma:contentTypeDescription="Opprett et nytt dokument." ma:contentTypeScope="" ma:versionID="9b75cf3fa5b441fe1b038926f9d836ec">
  <xsd:schema xmlns:xsd="http://www.w3.org/2001/XMLSchema" xmlns:xs="http://www.w3.org/2001/XMLSchema" xmlns:p="http://schemas.microsoft.com/office/2006/metadata/properties" xmlns:ns2="ba724629-541d-4b0f-b720-c63cf8c70e8a" targetNamespace="http://schemas.microsoft.com/office/2006/metadata/properties" ma:root="true" ma:fieldsID="1dfd44a756f2434e74f2f0853f53ffff" ns2:_="">
    <xsd:import namespace="ba724629-541d-4b0f-b720-c63cf8c70e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724629-541d-4b0f-b720-c63cf8c70e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02B9FD-56AA-4787-8FCD-901C81ADC57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81B9AD-098F-49A1-BCA0-892829EC2D39}">
  <ds:schemaRefs>
    <ds:schemaRef ds:uri="http://schemas.microsoft.com/office/2006/metadata/properties"/>
    <ds:schemaRef ds:uri="http://schemas.microsoft.com/office/infopath/2007/PartnerControls"/>
    <ds:schemaRef ds:uri="3b00a67f-9791-437e-b702-303a706ea042"/>
    <ds:schemaRef ds:uri="7dc3d6ed-56f1-49b6-b310-0ff680cfe62a"/>
  </ds:schemaRefs>
</ds:datastoreItem>
</file>

<file path=customXml/itemProps3.xml><?xml version="1.0" encoding="utf-8"?>
<ds:datastoreItem xmlns:ds="http://schemas.openxmlformats.org/officeDocument/2006/customXml" ds:itemID="{A753F699-B3F6-4B7B-A2B0-3B989E052A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724629-541d-4b0f-b720-c63cf8c70e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bc758dd0-ab53-4372-9a7c-e98a9620862c}" enabled="0" method="" siteId="{bc758dd0-ab53-4372-9a7c-e98a9620862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usn_no</Template>
  <TotalTime>6560</TotalTime>
  <Words>977</Words>
  <Application>Microsoft Office PowerPoint</Application>
  <PresentationFormat>Widescreen</PresentationFormat>
  <Paragraphs>154</Paragraphs>
  <Slides>27</Slides>
  <Notes>10</Notes>
  <HiddenSlides>0</HiddenSlides>
  <MMClips>0</MMClips>
  <ScaleCrop>false</ScaleCrop>
  <HeadingPairs>
    <vt:vector size="6" baseType="variant">
      <vt:variant>
        <vt:lpstr>Brukte skrifter</vt:lpstr>
      </vt:variant>
      <vt:variant>
        <vt:i4>11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27</vt:i4>
      </vt:variant>
    </vt:vector>
  </HeadingPairs>
  <TitlesOfParts>
    <vt:vector size="39" baseType="lpstr">
      <vt:lpstr>Arial</vt:lpstr>
      <vt:lpstr>ITC Clearface Pro</vt:lpstr>
      <vt:lpstr>Wingdings</vt:lpstr>
      <vt:lpstr>Maison Neue Bold</vt:lpstr>
      <vt:lpstr>Times New Roman</vt:lpstr>
      <vt:lpstr>ADLaM Display</vt:lpstr>
      <vt:lpstr>Calibri</vt:lpstr>
      <vt:lpstr>Clearface</vt:lpstr>
      <vt:lpstr>Aptos</vt:lpstr>
      <vt:lpstr>ITC Clearface</vt:lpstr>
      <vt:lpstr>Calibri Light</vt:lpstr>
      <vt:lpstr>1_Office-tema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Strategisk Forskningsområde: Energi, klima og miljø </vt:lpstr>
      <vt:lpstr>PowerPoint-presentasjon</vt:lpstr>
      <vt:lpstr>Fagråd for kjernekraft</vt:lpstr>
      <vt:lpstr>Medlemmer</vt:lpstr>
      <vt:lpstr>Hvorfor “Fagråd for kjernekraft” ved USN? </vt:lpstr>
      <vt:lpstr>PowerPoint-presentasjon</vt:lpstr>
      <vt:lpstr>Rapport 1 (juni 2025): Kjernekraft og bærekraft –  Hva sier EUs vitenskapspanel?</vt:lpstr>
      <vt:lpstr>Rapport 2 (desember 2025): Kjernekraft forklart –  Hvordan fungerer dagens teknologi og hva kan fremtiden bringe?</vt:lpstr>
      <vt:lpstr>Forenklet kjernekraftverk:</vt:lpstr>
      <vt:lpstr>PowerPoint-presentasjon</vt:lpstr>
      <vt:lpstr>PowerPoint-presentasjon</vt:lpstr>
      <vt:lpstr>Store, tradisjonelle kraftverk</vt:lpstr>
      <vt:lpstr>Store, tradisjonelle kraftverk</vt:lpstr>
      <vt:lpstr>PowerPoint-presentasjon</vt:lpstr>
      <vt:lpstr>Hva med torium?</vt:lpstr>
      <vt:lpstr>Rapport 3 (våren 2026):  Brenselets vei fra fjell til fjell</vt:lpstr>
      <vt:lpstr>Behov for folk og ressurser!</vt:lpstr>
      <vt:lpstr>PowerPoint-presentasjon</vt:lpstr>
    </vt:vector>
  </TitlesOfParts>
  <Company>USN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Elin Fjeld</dc:creator>
  <cp:lastModifiedBy>Anita Andersen</cp:lastModifiedBy>
  <cp:revision>5</cp:revision>
  <dcterms:created xsi:type="dcterms:W3CDTF">2025-11-02T19:37:21Z</dcterms:created>
  <dcterms:modified xsi:type="dcterms:W3CDTF">2026-01-16T06:39:21Z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0x0101008647F4A8591BAE4887390828C908A139</vt:lpwstr>
  </property>
  <property fmtid="{D5CDD505-2E9C-101B-9397-08002B2CF9AE}" pid="3" name="MediaServiceImageTags">
    <vt:lpwstr/>
  </property>
</Properties>
</file>